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notesMasterIdLst>
    <p:notesMasterId r:id="rId12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</p:sldIdLst>
  <p:sldSz cx="18288000" cy="10287000"/>
  <p:notesSz cx="6858000" cy="9144000"/>
  <p:embeddedFontLst>
    <p:embeddedFont>
      <p:font typeface="Calibri" panose="020F0502020204030204" pitchFamily="34" charset="0"/>
      <p:regular r:id="rId13"/>
      <p:bold r:id="rId14"/>
      <p:italic r:id="rId15"/>
      <p:boldItalic r:id="rId16"/>
    </p:embeddedFont>
    <p:embeddedFont>
      <p:font typeface="Nunito Bold" panose="020B0604020202020204" charset="0"/>
      <p:regular r:id="rId17"/>
    </p:embeddedFont>
    <p:embeddedFont>
      <p:font typeface="Roboto" panose="020B0604020202020204" charset="0"/>
      <p:regular r:id="rId18"/>
      <p:bold r:id="rId19"/>
      <p:italic r:id="rId20"/>
      <p:boldItalic r:id="rId2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0D1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B84162F-8EBE-40EC-ABD9-5567F005FA1A}" v="18" dt="2024-07-01T07:40:59.13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027" autoAdjust="0"/>
    <p:restoredTop sz="94622" autoAdjust="0"/>
  </p:normalViewPr>
  <p:slideViewPr>
    <p:cSldViewPr>
      <p:cViewPr varScale="1">
        <p:scale>
          <a:sx n="73" d="100"/>
          <a:sy n="73" d="100"/>
        </p:scale>
        <p:origin x="972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font" Target="fonts/font9.fntdata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font" Target="fonts/font3.fntdata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font" Target="fonts/font7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font" Target="fonts/font2.fntdata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onfederación Coceta" userId="39df0b9f-101b-4482-9678-24f3dc5c07c6" providerId="ADAL" clId="{2B84162F-8EBE-40EC-ABD9-5567F005FA1A}"/>
    <pc:docChg chg="undo custSel addSld delSld modSld">
      <pc:chgData name="Confederación Coceta" userId="39df0b9f-101b-4482-9678-24f3dc5c07c6" providerId="ADAL" clId="{2B84162F-8EBE-40EC-ABD9-5567F005FA1A}" dt="2024-07-01T07:41:59.018" v="827" actId="1076"/>
      <pc:docMkLst>
        <pc:docMk/>
      </pc:docMkLst>
      <pc:sldChg chg="modSp mod">
        <pc:chgData name="Confederación Coceta" userId="39df0b9f-101b-4482-9678-24f3dc5c07c6" providerId="ADAL" clId="{2B84162F-8EBE-40EC-ABD9-5567F005FA1A}" dt="2024-07-01T06:41:30.339" v="27"/>
        <pc:sldMkLst>
          <pc:docMk/>
          <pc:sldMk cId="0" sldId="256"/>
        </pc:sldMkLst>
        <pc:spChg chg="mod">
          <ac:chgData name="Confederación Coceta" userId="39df0b9f-101b-4482-9678-24f3dc5c07c6" providerId="ADAL" clId="{2B84162F-8EBE-40EC-ABD9-5567F005FA1A}" dt="2024-07-01T06:41:30.339" v="27"/>
          <ac:spMkLst>
            <pc:docMk/>
            <pc:sldMk cId="0" sldId="256"/>
            <ac:spMk id="7" creationId="{00000000-0000-0000-0000-000000000000}"/>
          </ac:spMkLst>
        </pc:spChg>
      </pc:sldChg>
      <pc:sldChg chg="addSp delSp modSp mod">
        <pc:chgData name="Confederación Coceta" userId="39df0b9f-101b-4482-9678-24f3dc5c07c6" providerId="ADAL" clId="{2B84162F-8EBE-40EC-ABD9-5567F005FA1A}" dt="2024-07-01T07:08:10.576" v="216" actId="1076"/>
        <pc:sldMkLst>
          <pc:docMk/>
          <pc:sldMk cId="0" sldId="257"/>
        </pc:sldMkLst>
        <pc:spChg chg="mod">
          <ac:chgData name="Confederación Coceta" userId="39df0b9f-101b-4482-9678-24f3dc5c07c6" providerId="ADAL" clId="{2B84162F-8EBE-40EC-ABD9-5567F005FA1A}" dt="2024-07-01T06:42:40.565" v="32"/>
          <ac:spMkLst>
            <pc:docMk/>
            <pc:sldMk cId="0" sldId="257"/>
            <ac:spMk id="5" creationId="{A9360F56-39CD-9451-5832-A47DF19365EC}"/>
          </ac:spMkLst>
        </pc:spChg>
        <pc:spChg chg="mod">
          <ac:chgData name="Confederación Coceta" userId="39df0b9f-101b-4482-9678-24f3dc5c07c6" providerId="ADAL" clId="{2B84162F-8EBE-40EC-ABD9-5567F005FA1A}" dt="2024-07-01T06:42:40.565" v="32"/>
          <ac:spMkLst>
            <pc:docMk/>
            <pc:sldMk cId="0" sldId="257"/>
            <ac:spMk id="6" creationId="{1CBD1AB0-BCE8-0BF9-43E2-56CBD093E344}"/>
          </ac:spMkLst>
        </pc:spChg>
        <pc:spChg chg="mod">
          <ac:chgData name="Confederación Coceta" userId="39df0b9f-101b-4482-9678-24f3dc5c07c6" providerId="ADAL" clId="{2B84162F-8EBE-40EC-ABD9-5567F005FA1A}" dt="2024-07-01T06:42:02.413" v="30"/>
          <ac:spMkLst>
            <pc:docMk/>
            <pc:sldMk cId="0" sldId="257"/>
            <ac:spMk id="7" creationId="{00000000-0000-0000-0000-000000000000}"/>
          </ac:spMkLst>
        </pc:spChg>
        <pc:spChg chg="mod">
          <ac:chgData name="Confederación Coceta" userId="39df0b9f-101b-4482-9678-24f3dc5c07c6" providerId="ADAL" clId="{2B84162F-8EBE-40EC-ABD9-5567F005FA1A}" dt="2024-07-01T06:42:40.565" v="32"/>
          <ac:spMkLst>
            <pc:docMk/>
            <pc:sldMk cId="0" sldId="257"/>
            <ac:spMk id="9" creationId="{559B4CCA-ABFF-87AE-63BA-D474FC1BBAAF}"/>
          </ac:spMkLst>
        </pc:spChg>
        <pc:spChg chg="mod">
          <ac:chgData name="Confederación Coceta" userId="39df0b9f-101b-4482-9678-24f3dc5c07c6" providerId="ADAL" clId="{2B84162F-8EBE-40EC-ABD9-5567F005FA1A}" dt="2024-07-01T06:42:40.565" v="32"/>
          <ac:spMkLst>
            <pc:docMk/>
            <pc:sldMk cId="0" sldId="257"/>
            <ac:spMk id="10" creationId="{A3639197-4950-589A-57FE-DB087F51AE76}"/>
          </ac:spMkLst>
        </pc:spChg>
        <pc:spChg chg="mod">
          <ac:chgData name="Confederación Coceta" userId="39df0b9f-101b-4482-9678-24f3dc5c07c6" providerId="ADAL" clId="{2B84162F-8EBE-40EC-ABD9-5567F005FA1A}" dt="2024-07-01T06:42:40.565" v="32"/>
          <ac:spMkLst>
            <pc:docMk/>
            <pc:sldMk cId="0" sldId="257"/>
            <ac:spMk id="12" creationId="{32B7EA3D-E7B2-5987-E9C8-C427F2A8560B}"/>
          </ac:spMkLst>
        </pc:spChg>
        <pc:spChg chg="mod">
          <ac:chgData name="Confederación Coceta" userId="39df0b9f-101b-4482-9678-24f3dc5c07c6" providerId="ADAL" clId="{2B84162F-8EBE-40EC-ABD9-5567F005FA1A}" dt="2024-07-01T06:42:40.565" v="32"/>
          <ac:spMkLst>
            <pc:docMk/>
            <pc:sldMk cId="0" sldId="257"/>
            <ac:spMk id="13" creationId="{0A8D8EC5-1F94-9927-CDD0-83DDE61DDFEB}"/>
          </ac:spMkLst>
        </pc:spChg>
        <pc:spChg chg="mod">
          <ac:chgData name="Confederación Coceta" userId="39df0b9f-101b-4482-9678-24f3dc5c07c6" providerId="ADAL" clId="{2B84162F-8EBE-40EC-ABD9-5567F005FA1A}" dt="2024-07-01T06:42:40.565" v="32"/>
          <ac:spMkLst>
            <pc:docMk/>
            <pc:sldMk cId="0" sldId="257"/>
            <ac:spMk id="15" creationId="{C7F3DD90-482E-D25C-F1D6-05170413C221}"/>
          </ac:spMkLst>
        </pc:spChg>
        <pc:spChg chg="mod">
          <ac:chgData name="Confederación Coceta" userId="39df0b9f-101b-4482-9678-24f3dc5c07c6" providerId="ADAL" clId="{2B84162F-8EBE-40EC-ABD9-5567F005FA1A}" dt="2024-07-01T06:42:40.565" v="32"/>
          <ac:spMkLst>
            <pc:docMk/>
            <pc:sldMk cId="0" sldId="257"/>
            <ac:spMk id="16" creationId="{93976219-9461-45E0-0234-779823E3E4CF}"/>
          </ac:spMkLst>
        </pc:spChg>
        <pc:spChg chg="mod">
          <ac:chgData name="Confederación Coceta" userId="39df0b9f-101b-4482-9678-24f3dc5c07c6" providerId="ADAL" clId="{2B84162F-8EBE-40EC-ABD9-5567F005FA1A}" dt="2024-07-01T06:42:40.565" v="32"/>
          <ac:spMkLst>
            <pc:docMk/>
            <pc:sldMk cId="0" sldId="257"/>
            <ac:spMk id="22" creationId="{2C444BBB-06B4-BB76-A0D0-C4B1B6B8FFDA}"/>
          </ac:spMkLst>
        </pc:spChg>
        <pc:spChg chg="mod">
          <ac:chgData name="Confederación Coceta" userId="39df0b9f-101b-4482-9678-24f3dc5c07c6" providerId="ADAL" clId="{2B84162F-8EBE-40EC-ABD9-5567F005FA1A}" dt="2024-07-01T06:42:40.565" v="32"/>
          <ac:spMkLst>
            <pc:docMk/>
            <pc:sldMk cId="0" sldId="257"/>
            <ac:spMk id="23" creationId="{1E904715-FEE6-0792-3870-87B8424A17F0}"/>
          </ac:spMkLst>
        </pc:spChg>
        <pc:spChg chg="mod">
          <ac:chgData name="Confederación Coceta" userId="39df0b9f-101b-4482-9678-24f3dc5c07c6" providerId="ADAL" clId="{2B84162F-8EBE-40EC-ABD9-5567F005FA1A}" dt="2024-07-01T06:42:45.282" v="33"/>
          <ac:spMkLst>
            <pc:docMk/>
            <pc:sldMk cId="0" sldId="257"/>
            <ac:spMk id="26" creationId="{BCB5CF3E-791F-4CAD-3896-5A802F3E5C33}"/>
          </ac:spMkLst>
        </pc:spChg>
        <pc:spChg chg="mod">
          <ac:chgData name="Confederación Coceta" userId="39df0b9f-101b-4482-9678-24f3dc5c07c6" providerId="ADAL" clId="{2B84162F-8EBE-40EC-ABD9-5567F005FA1A}" dt="2024-07-01T06:42:45.282" v="33"/>
          <ac:spMkLst>
            <pc:docMk/>
            <pc:sldMk cId="0" sldId="257"/>
            <ac:spMk id="27" creationId="{92CC3408-81CD-AC2A-928C-AEEF79FE750F}"/>
          </ac:spMkLst>
        </pc:spChg>
        <pc:spChg chg="mod">
          <ac:chgData name="Confederación Coceta" userId="39df0b9f-101b-4482-9678-24f3dc5c07c6" providerId="ADAL" clId="{2B84162F-8EBE-40EC-ABD9-5567F005FA1A}" dt="2024-07-01T06:42:45.282" v="33"/>
          <ac:spMkLst>
            <pc:docMk/>
            <pc:sldMk cId="0" sldId="257"/>
            <ac:spMk id="29" creationId="{6A7B1F65-1F45-4ED5-BC33-873E3FE60489}"/>
          </ac:spMkLst>
        </pc:spChg>
        <pc:spChg chg="mod">
          <ac:chgData name="Confederación Coceta" userId="39df0b9f-101b-4482-9678-24f3dc5c07c6" providerId="ADAL" clId="{2B84162F-8EBE-40EC-ABD9-5567F005FA1A}" dt="2024-07-01T06:42:45.282" v="33"/>
          <ac:spMkLst>
            <pc:docMk/>
            <pc:sldMk cId="0" sldId="257"/>
            <ac:spMk id="30" creationId="{025D2432-38DA-F3EF-FC1D-2E242F73A55A}"/>
          </ac:spMkLst>
        </pc:spChg>
        <pc:spChg chg="mod">
          <ac:chgData name="Confederación Coceta" userId="39df0b9f-101b-4482-9678-24f3dc5c07c6" providerId="ADAL" clId="{2B84162F-8EBE-40EC-ABD9-5567F005FA1A}" dt="2024-07-01T06:42:45.282" v="33"/>
          <ac:spMkLst>
            <pc:docMk/>
            <pc:sldMk cId="0" sldId="257"/>
            <ac:spMk id="32" creationId="{CC58A2E9-704B-FB45-07EA-51A5DEF1BF92}"/>
          </ac:spMkLst>
        </pc:spChg>
        <pc:spChg chg="mod">
          <ac:chgData name="Confederación Coceta" userId="39df0b9f-101b-4482-9678-24f3dc5c07c6" providerId="ADAL" clId="{2B84162F-8EBE-40EC-ABD9-5567F005FA1A}" dt="2024-07-01T06:42:45.282" v="33"/>
          <ac:spMkLst>
            <pc:docMk/>
            <pc:sldMk cId="0" sldId="257"/>
            <ac:spMk id="33" creationId="{EDDE94F5-3B99-1880-A923-ADAB0A738451}"/>
          </ac:spMkLst>
        </pc:spChg>
        <pc:spChg chg="mod">
          <ac:chgData name="Confederación Coceta" userId="39df0b9f-101b-4482-9678-24f3dc5c07c6" providerId="ADAL" clId="{2B84162F-8EBE-40EC-ABD9-5567F005FA1A}" dt="2024-07-01T06:42:45.282" v="33"/>
          <ac:spMkLst>
            <pc:docMk/>
            <pc:sldMk cId="0" sldId="257"/>
            <ac:spMk id="35" creationId="{AF15A435-BB3E-2553-53DF-58B765D279FE}"/>
          </ac:spMkLst>
        </pc:spChg>
        <pc:spChg chg="mod">
          <ac:chgData name="Confederación Coceta" userId="39df0b9f-101b-4482-9678-24f3dc5c07c6" providerId="ADAL" clId="{2B84162F-8EBE-40EC-ABD9-5567F005FA1A}" dt="2024-07-01T06:42:45.282" v="33"/>
          <ac:spMkLst>
            <pc:docMk/>
            <pc:sldMk cId="0" sldId="257"/>
            <ac:spMk id="36" creationId="{D703B24D-ADD5-734C-FCED-643A22CE0B1B}"/>
          </ac:spMkLst>
        </pc:spChg>
        <pc:spChg chg="mod">
          <ac:chgData name="Confederación Coceta" userId="39df0b9f-101b-4482-9678-24f3dc5c07c6" providerId="ADAL" clId="{2B84162F-8EBE-40EC-ABD9-5567F005FA1A}" dt="2024-07-01T06:42:45.282" v="33"/>
          <ac:spMkLst>
            <pc:docMk/>
            <pc:sldMk cId="0" sldId="257"/>
            <ac:spMk id="42" creationId="{1C18A61A-8627-582D-7E2A-D8BAA5E98D03}"/>
          </ac:spMkLst>
        </pc:spChg>
        <pc:spChg chg="mod">
          <ac:chgData name="Confederación Coceta" userId="39df0b9f-101b-4482-9678-24f3dc5c07c6" providerId="ADAL" clId="{2B84162F-8EBE-40EC-ABD9-5567F005FA1A}" dt="2024-07-01T06:42:45.282" v="33"/>
          <ac:spMkLst>
            <pc:docMk/>
            <pc:sldMk cId="0" sldId="257"/>
            <ac:spMk id="43" creationId="{E3ECACB3-5274-8F4D-1220-55169FCD9402}"/>
          </ac:spMkLst>
        </pc:spChg>
        <pc:spChg chg="mod">
          <ac:chgData name="Confederación Coceta" userId="39df0b9f-101b-4482-9678-24f3dc5c07c6" providerId="ADAL" clId="{2B84162F-8EBE-40EC-ABD9-5567F005FA1A}" dt="2024-07-01T06:42:47.793" v="34"/>
          <ac:spMkLst>
            <pc:docMk/>
            <pc:sldMk cId="0" sldId="257"/>
            <ac:spMk id="46" creationId="{27B9FD6F-FE02-22E6-A1BC-26460C3ECADD}"/>
          </ac:spMkLst>
        </pc:spChg>
        <pc:spChg chg="mod">
          <ac:chgData name="Confederación Coceta" userId="39df0b9f-101b-4482-9678-24f3dc5c07c6" providerId="ADAL" clId="{2B84162F-8EBE-40EC-ABD9-5567F005FA1A}" dt="2024-07-01T06:42:47.793" v="34"/>
          <ac:spMkLst>
            <pc:docMk/>
            <pc:sldMk cId="0" sldId="257"/>
            <ac:spMk id="47" creationId="{57B9B105-BC81-0C6C-73A9-0816CA6D797D}"/>
          </ac:spMkLst>
        </pc:spChg>
        <pc:spChg chg="mod">
          <ac:chgData name="Confederación Coceta" userId="39df0b9f-101b-4482-9678-24f3dc5c07c6" providerId="ADAL" clId="{2B84162F-8EBE-40EC-ABD9-5567F005FA1A}" dt="2024-07-01T06:42:47.793" v="34"/>
          <ac:spMkLst>
            <pc:docMk/>
            <pc:sldMk cId="0" sldId="257"/>
            <ac:spMk id="49" creationId="{AA9D43C7-14E2-2182-BC60-129085438053}"/>
          </ac:spMkLst>
        </pc:spChg>
        <pc:spChg chg="mod">
          <ac:chgData name="Confederación Coceta" userId="39df0b9f-101b-4482-9678-24f3dc5c07c6" providerId="ADAL" clId="{2B84162F-8EBE-40EC-ABD9-5567F005FA1A}" dt="2024-07-01T06:42:47.793" v="34"/>
          <ac:spMkLst>
            <pc:docMk/>
            <pc:sldMk cId="0" sldId="257"/>
            <ac:spMk id="50" creationId="{ABB41EFA-11B0-0585-05B8-8205A48EB4BD}"/>
          </ac:spMkLst>
        </pc:spChg>
        <pc:spChg chg="mod">
          <ac:chgData name="Confederación Coceta" userId="39df0b9f-101b-4482-9678-24f3dc5c07c6" providerId="ADAL" clId="{2B84162F-8EBE-40EC-ABD9-5567F005FA1A}" dt="2024-07-01T06:42:47.793" v="34"/>
          <ac:spMkLst>
            <pc:docMk/>
            <pc:sldMk cId="0" sldId="257"/>
            <ac:spMk id="52" creationId="{23DB6541-CB33-7E7B-3749-77863DB8B546}"/>
          </ac:spMkLst>
        </pc:spChg>
        <pc:spChg chg="mod">
          <ac:chgData name="Confederación Coceta" userId="39df0b9f-101b-4482-9678-24f3dc5c07c6" providerId="ADAL" clId="{2B84162F-8EBE-40EC-ABD9-5567F005FA1A}" dt="2024-07-01T06:42:47.793" v="34"/>
          <ac:spMkLst>
            <pc:docMk/>
            <pc:sldMk cId="0" sldId="257"/>
            <ac:spMk id="53" creationId="{7F4C99BC-5599-4BCB-558D-13530A91DE6E}"/>
          </ac:spMkLst>
        </pc:spChg>
        <pc:spChg chg="mod">
          <ac:chgData name="Confederación Coceta" userId="39df0b9f-101b-4482-9678-24f3dc5c07c6" providerId="ADAL" clId="{2B84162F-8EBE-40EC-ABD9-5567F005FA1A}" dt="2024-07-01T06:42:47.793" v="34"/>
          <ac:spMkLst>
            <pc:docMk/>
            <pc:sldMk cId="0" sldId="257"/>
            <ac:spMk id="55" creationId="{68489BE3-6A09-F12C-496A-57E5D14F3674}"/>
          </ac:spMkLst>
        </pc:spChg>
        <pc:spChg chg="mod">
          <ac:chgData name="Confederación Coceta" userId="39df0b9f-101b-4482-9678-24f3dc5c07c6" providerId="ADAL" clId="{2B84162F-8EBE-40EC-ABD9-5567F005FA1A}" dt="2024-07-01T06:42:47.793" v="34"/>
          <ac:spMkLst>
            <pc:docMk/>
            <pc:sldMk cId="0" sldId="257"/>
            <ac:spMk id="56" creationId="{F0A20CCE-EEC0-C34F-9D4A-3D9DBB21ECE6}"/>
          </ac:spMkLst>
        </pc:spChg>
        <pc:spChg chg="mod">
          <ac:chgData name="Confederación Coceta" userId="39df0b9f-101b-4482-9678-24f3dc5c07c6" providerId="ADAL" clId="{2B84162F-8EBE-40EC-ABD9-5567F005FA1A}" dt="2024-07-01T06:42:47.793" v="34"/>
          <ac:spMkLst>
            <pc:docMk/>
            <pc:sldMk cId="0" sldId="257"/>
            <ac:spMk id="62" creationId="{63502146-6E3F-B914-705C-013B54906EF3}"/>
          </ac:spMkLst>
        </pc:spChg>
        <pc:spChg chg="mod">
          <ac:chgData name="Confederación Coceta" userId="39df0b9f-101b-4482-9678-24f3dc5c07c6" providerId="ADAL" clId="{2B84162F-8EBE-40EC-ABD9-5567F005FA1A}" dt="2024-07-01T06:42:47.793" v="34"/>
          <ac:spMkLst>
            <pc:docMk/>
            <pc:sldMk cId="0" sldId="257"/>
            <ac:spMk id="63" creationId="{D0B81607-3353-E048-9A66-83416FBEB6C4}"/>
          </ac:spMkLst>
        </pc:spChg>
        <pc:spChg chg="mod">
          <ac:chgData name="Confederación Coceta" userId="39df0b9f-101b-4482-9678-24f3dc5c07c6" providerId="ADAL" clId="{2B84162F-8EBE-40EC-ABD9-5567F005FA1A}" dt="2024-07-01T06:46:38.749" v="148" actId="255"/>
          <ac:spMkLst>
            <pc:docMk/>
            <pc:sldMk cId="0" sldId="257"/>
            <ac:spMk id="67" creationId="{7246AE5F-5776-3E4D-41B1-69AACA38CACA}"/>
          </ac:spMkLst>
        </pc:spChg>
        <pc:spChg chg="mod">
          <ac:chgData name="Confederación Coceta" userId="39df0b9f-101b-4482-9678-24f3dc5c07c6" providerId="ADAL" clId="{2B84162F-8EBE-40EC-ABD9-5567F005FA1A}" dt="2024-07-01T06:46:38.749" v="148" actId="255"/>
          <ac:spMkLst>
            <pc:docMk/>
            <pc:sldMk cId="0" sldId="257"/>
            <ac:spMk id="68" creationId="{09A5AE27-2436-12DB-DDFD-DFAEAB8422A7}"/>
          </ac:spMkLst>
        </pc:spChg>
        <pc:spChg chg="mod">
          <ac:chgData name="Confederación Coceta" userId="39df0b9f-101b-4482-9678-24f3dc5c07c6" providerId="ADAL" clId="{2B84162F-8EBE-40EC-ABD9-5567F005FA1A}" dt="2024-07-01T06:46:38.749" v="148" actId="255"/>
          <ac:spMkLst>
            <pc:docMk/>
            <pc:sldMk cId="0" sldId="257"/>
            <ac:spMk id="70" creationId="{F6DF9187-7423-F821-13B4-935D835AB556}"/>
          </ac:spMkLst>
        </pc:spChg>
        <pc:spChg chg="mod">
          <ac:chgData name="Confederación Coceta" userId="39df0b9f-101b-4482-9678-24f3dc5c07c6" providerId="ADAL" clId="{2B84162F-8EBE-40EC-ABD9-5567F005FA1A}" dt="2024-07-01T06:46:38.749" v="148" actId="255"/>
          <ac:spMkLst>
            <pc:docMk/>
            <pc:sldMk cId="0" sldId="257"/>
            <ac:spMk id="71" creationId="{3FC1520F-19E0-5708-5DCA-0AEBA65185D4}"/>
          </ac:spMkLst>
        </pc:spChg>
        <pc:spChg chg="mod">
          <ac:chgData name="Confederación Coceta" userId="39df0b9f-101b-4482-9678-24f3dc5c07c6" providerId="ADAL" clId="{2B84162F-8EBE-40EC-ABD9-5567F005FA1A}" dt="2024-07-01T06:46:38.749" v="148" actId="255"/>
          <ac:spMkLst>
            <pc:docMk/>
            <pc:sldMk cId="0" sldId="257"/>
            <ac:spMk id="73" creationId="{833BAA95-3004-FDF7-C910-F5F8F34E07D1}"/>
          </ac:spMkLst>
        </pc:spChg>
        <pc:spChg chg="mod">
          <ac:chgData name="Confederación Coceta" userId="39df0b9f-101b-4482-9678-24f3dc5c07c6" providerId="ADAL" clId="{2B84162F-8EBE-40EC-ABD9-5567F005FA1A}" dt="2024-07-01T06:46:38.749" v="148" actId="255"/>
          <ac:spMkLst>
            <pc:docMk/>
            <pc:sldMk cId="0" sldId="257"/>
            <ac:spMk id="74" creationId="{F8B1708B-01C2-6EC8-EB40-40E6A9570070}"/>
          </ac:spMkLst>
        </pc:spChg>
        <pc:spChg chg="mod">
          <ac:chgData name="Confederación Coceta" userId="39df0b9f-101b-4482-9678-24f3dc5c07c6" providerId="ADAL" clId="{2B84162F-8EBE-40EC-ABD9-5567F005FA1A}" dt="2024-07-01T06:46:38.749" v="148" actId="255"/>
          <ac:spMkLst>
            <pc:docMk/>
            <pc:sldMk cId="0" sldId="257"/>
            <ac:spMk id="76" creationId="{2DBAD78E-B11F-109D-A383-5ADA6353D054}"/>
          </ac:spMkLst>
        </pc:spChg>
        <pc:spChg chg="mod">
          <ac:chgData name="Confederación Coceta" userId="39df0b9f-101b-4482-9678-24f3dc5c07c6" providerId="ADAL" clId="{2B84162F-8EBE-40EC-ABD9-5567F005FA1A}" dt="2024-07-01T06:46:38.749" v="148" actId="255"/>
          <ac:spMkLst>
            <pc:docMk/>
            <pc:sldMk cId="0" sldId="257"/>
            <ac:spMk id="77" creationId="{41A2DBAB-9A4D-2980-43A9-D4A3086922E5}"/>
          </ac:spMkLst>
        </pc:spChg>
        <pc:spChg chg="mod">
          <ac:chgData name="Confederación Coceta" userId="39df0b9f-101b-4482-9678-24f3dc5c07c6" providerId="ADAL" clId="{2B84162F-8EBE-40EC-ABD9-5567F005FA1A}" dt="2024-07-01T06:46:38.749" v="148" actId="255"/>
          <ac:spMkLst>
            <pc:docMk/>
            <pc:sldMk cId="0" sldId="257"/>
            <ac:spMk id="83" creationId="{B7237FD6-DA8A-CE8F-CAF7-0CF854A919B1}"/>
          </ac:spMkLst>
        </pc:spChg>
        <pc:spChg chg="mod">
          <ac:chgData name="Confederación Coceta" userId="39df0b9f-101b-4482-9678-24f3dc5c07c6" providerId="ADAL" clId="{2B84162F-8EBE-40EC-ABD9-5567F005FA1A}" dt="2024-07-01T06:47:00.747" v="199" actId="20577"/>
          <ac:spMkLst>
            <pc:docMk/>
            <pc:sldMk cId="0" sldId="257"/>
            <ac:spMk id="84" creationId="{55AF18BA-1216-4DE2-CE8B-7860126EFBEF}"/>
          </ac:spMkLst>
        </pc:spChg>
        <pc:grpChg chg="mod">
          <ac:chgData name="Confederación Coceta" userId="39df0b9f-101b-4482-9678-24f3dc5c07c6" providerId="ADAL" clId="{2B84162F-8EBE-40EC-ABD9-5567F005FA1A}" dt="2024-07-01T06:42:09.952" v="31" actId="14100"/>
          <ac:grpSpMkLst>
            <pc:docMk/>
            <pc:sldMk cId="0" sldId="257"/>
            <ac:grpSpMk id="2" creationId="{00000000-0000-0000-0000-000000000000}"/>
          </ac:grpSpMkLst>
        </pc:grpChg>
        <pc:grpChg chg="add mod">
          <ac:chgData name="Confederación Coceta" userId="39df0b9f-101b-4482-9678-24f3dc5c07c6" providerId="ADAL" clId="{2B84162F-8EBE-40EC-ABD9-5567F005FA1A}" dt="2024-07-01T06:42:40.565" v="32"/>
          <ac:grpSpMkLst>
            <pc:docMk/>
            <pc:sldMk cId="0" sldId="257"/>
            <ac:grpSpMk id="4" creationId="{81E2AB27-CFCE-1C81-15A3-7061F5D2E1DD}"/>
          </ac:grpSpMkLst>
        </pc:grpChg>
        <pc:grpChg chg="add mod">
          <ac:chgData name="Confederación Coceta" userId="39df0b9f-101b-4482-9678-24f3dc5c07c6" providerId="ADAL" clId="{2B84162F-8EBE-40EC-ABD9-5567F005FA1A}" dt="2024-07-01T06:42:40.565" v="32"/>
          <ac:grpSpMkLst>
            <pc:docMk/>
            <pc:sldMk cId="0" sldId="257"/>
            <ac:grpSpMk id="8" creationId="{31E2995F-F8CC-9B79-DD60-0175754C3B2F}"/>
          </ac:grpSpMkLst>
        </pc:grpChg>
        <pc:grpChg chg="add mod">
          <ac:chgData name="Confederación Coceta" userId="39df0b9f-101b-4482-9678-24f3dc5c07c6" providerId="ADAL" clId="{2B84162F-8EBE-40EC-ABD9-5567F005FA1A}" dt="2024-07-01T06:42:40.565" v="32"/>
          <ac:grpSpMkLst>
            <pc:docMk/>
            <pc:sldMk cId="0" sldId="257"/>
            <ac:grpSpMk id="11" creationId="{28C8365A-945C-A467-1E57-EE00197F1B8E}"/>
          </ac:grpSpMkLst>
        </pc:grpChg>
        <pc:grpChg chg="add mod">
          <ac:chgData name="Confederación Coceta" userId="39df0b9f-101b-4482-9678-24f3dc5c07c6" providerId="ADAL" clId="{2B84162F-8EBE-40EC-ABD9-5567F005FA1A}" dt="2024-07-01T06:42:40.565" v="32"/>
          <ac:grpSpMkLst>
            <pc:docMk/>
            <pc:sldMk cId="0" sldId="257"/>
            <ac:grpSpMk id="14" creationId="{A9F215B1-6D51-DF08-FF89-A15CEAA9EA24}"/>
          </ac:grpSpMkLst>
        </pc:grpChg>
        <pc:grpChg chg="add mod">
          <ac:chgData name="Confederación Coceta" userId="39df0b9f-101b-4482-9678-24f3dc5c07c6" providerId="ADAL" clId="{2B84162F-8EBE-40EC-ABD9-5567F005FA1A}" dt="2024-07-01T06:42:40.565" v="32"/>
          <ac:grpSpMkLst>
            <pc:docMk/>
            <pc:sldMk cId="0" sldId="257"/>
            <ac:grpSpMk id="21" creationId="{9EEF5B2E-9A2B-8DA2-2EF0-56B27335D190}"/>
          </ac:grpSpMkLst>
        </pc:grpChg>
        <pc:grpChg chg="add mod">
          <ac:chgData name="Confederación Coceta" userId="39df0b9f-101b-4482-9678-24f3dc5c07c6" providerId="ADAL" clId="{2B84162F-8EBE-40EC-ABD9-5567F005FA1A}" dt="2024-07-01T06:42:45.282" v="33"/>
          <ac:grpSpMkLst>
            <pc:docMk/>
            <pc:sldMk cId="0" sldId="257"/>
            <ac:grpSpMk id="25" creationId="{B430DA32-2526-FCE1-93CE-44F79E897FB3}"/>
          </ac:grpSpMkLst>
        </pc:grpChg>
        <pc:grpChg chg="add mod">
          <ac:chgData name="Confederación Coceta" userId="39df0b9f-101b-4482-9678-24f3dc5c07c6" providerId="ADAL" clId="{2B84162F-8EBE-40EC-ABD9-5567F005FA1A}" dt="2024-07-01T06:42:45.282" v="33"/>
          <ac:grpSpMkLst>
            <pc:docMk/>
            <pc:sldMk cId="0" sldId="257"/>
            <ac:grpSpMk id="28" creationId="{CA39F37E-AB88-1B2A-7786-3610A432866D}"/>
          </ac:grpSpMkLst>
        </pc:grpChg>
        <pc:grpChg chg="add mod">
          <ac:chgData name="Confederación Coceta" userId="39df0b9f-101b-4482-9678-24f3dc5c07c6" providerId="ADAL" clId="{2B84162F-8EBE-40EC-ABD9-5567F005FA1A}" dt="2024-07-01T06:42:45.282" v="33"/>
          <ac:grpSpMkLst>
            <pc:docMk/>
            <pc:sldMk cId="0" sldId="257"/>
            <ac:grpSpMk id="31" creationId="{1A589C39-2E5B-E895-9E0E-3449241158B0}"/>
          </ac:grpSpMkLst>
        </pc:grpChg>
        <pc:grpChg chg="add mod">
          <ac:chgData name="Confederación Coceta" userId="39df0b9f-101b-4482-9678-24f3dc5c07c6" providerId="ADAL" clId="{2B84162F-8EBE-40EC-ABD9-5567F005FA1A}" dt="2024-07-01T06:42:45.282" v="33"/>
          <ac:grpSpMkLst>
            <pc:docMk/>
            <pc:sldMk cId="0" sldId="257"/>
            <ac:grpSpMk id="34" creationId="{650D0B90-5D19-2146-FAE7-F1BE8101AD45}"/>
          </ac:grpSpMkLst>
        </pc:grpChg>
        <pc:grpChg chg="add mod">
          <ac:chgData name="Confederación Coceta" userId="39df0b9f-101b-4482-9678-24f3dc5c07c6" providerId="ADAL" clId="{2B84162F-8EBE-40EC-ABD9-5567F005FA1A}" dt="2024-07-01T06:42:45.282" v="33"/>
          <ac:grpSpMkLst>
            <pc:docMk/>
            <pc:sldMk cId="0" sldId="257"/>
            <ac:grpSpMk id="41" creationId="{E5B5C9CB-3F69-6A2E-5B67-2D62E8DD1DC4}"/>
          </ac:grpSpMkLst>
        </pc:grpChg>
        <pc:grpChg chg="add del mod">
          <ac:chgData name="Confederación Coceta" userId="39df0b9f-101b-4482-9678-24f3dc5c07c6" providerId="ADAL" clId="{2B84162F-8EBE-40EC-ABD9-5567F005FA1A}" dt="2024-07-01T06:43:12.929" v="36" actId="478"/>
          <ac:grpSpMkLst>
            <pc:docMk/>
            <pc:sldMk cId="0" sldId="257"/>
            <ac:grpSpMk id="45" creationId="{004CF5D2-87C7-FF5C-46E6-016B7B16F77D}"/>
          </ac:grpSpMkLst>
        </pc:grpChg>
        <pc:grpChg chg="add del mod">
          <ac:chgData name="Confederación Coceta" userId="39df0b9f-101b-4482-9678-24f3dc5c07c6" providerId="ADAL" clId="{2B84162F-8EBE-40EC-ABD9-5567F005FA1A}" dt="2024-07-01T06:43:12.929" v="36" actId="478"/>
          <ac:grpSpMkLst>
            <pc:docMk/>
            <pc:sldMk cId="0" sldId="257"/>
            <ac:grpSpMk id="48" creationId="{685007AF-B387-C249-8609-B8BFF3E0CE35}"/>
          </ac:grpSpMkLst>
        </pc:grpChg>
        <pc:grpChg chg="add del mod">
          <ac:chgData name="Confederación Coceta" userId="39df0b9f-101b-4482-9678-24f3dc5c07c6" providerId="ADAL" clId="{2B84162F-8EBE-40EC-ABD9-5567F005FA1A}" dt="2024-07-01T06:43:12.929" v="36" actId="478"/>
          <ac:grpSpMkLst>
            <pc:docMk/>
            <pc:sldMk cId="0" sldId="257"/>
            <ac:grpSpMk id="51" creationId="{5071AC49-F148-46BA-99BF-81112D0DDC5C}"/>
          </ac:grpSpMkLst>
        </pc:grpChg>
        <pc:grpChg chg="add del mod">
          <ac:chgData name="Confederación Coceta" userId="39df0b9f-101b-4482-9678-24f3dc5c07c6" providerId="ADAL" clId="{2B84162F-8EBE-40EC-ABD9-5567F005FA1A}" dt="2024-07-01T06:43:12.929" v="36" actId="478"/>
          <ac:grpSpMkLst>
            <pc:docMk/>
            <pc:sldMk cId="0" sldId="257"/>
            <ac:grpSpMk id="54" creationId="{7395BA40-04EA-1067-2725-A9D0FF09EB9F}"/>
          </ac:grpSpMkLst>
        </pc:grpChg>
        <pc:grpChg chg="add del mod">
          <ac:chgData name="Confederación Coceta" userId="39df0b9f-101b-4482-9678-24f3dc5c07c6" providerId="ADAL" clId="{2B84162F-8EBE-40EC-ABD9-5567F005FA1A}" dt="2024-07-01T06:43:12.929" v="36" actId="478"/>
          <ac:grpSpMkLst>
            <pc:docMk/>
            <pc:sldMk cId="0" sldId="257"/>
            <ac:grpSpMk id="61" creationId="{20941A5D-246F-6CE9-89FE-19275CA74E31}"/>
          </ac:grpSpMkLst>
        </pc:grpChg>
        <pc:grpChg chg="add mod">
          <ac:chgData name="Confederación Coceta" userId="39df0b9f-101b-4482-9678-24f3dc5c07c6" providerId="ADAL" clId="{2B84162F-8EBE-40EC-ABD9-5567F005FA1A}" dt="2024-07-01T06:46:46.642" v="149" actId="554"/>
          <ac:grpSpMkLst>
            <pc:docMk/>
            <pc:sldMk cId="0" sldId="257"/>
            <ac:grpSpMk id="66" creationId="{5C89E3D3-2059-4D49-4D74-4F72DBC323A9}"/>
          </ac:grpSpMkLst>
        </pc:grpChg>
        <pc:grpChg chg="add mod">
          <ac:chgData name="Confederación Coceta" userId="39df0b9f-101b-4482-9678-24f3dc5c07c6" providerId="ADAL" clId="{2B84162F-8EBE-40EC-ABD9-5567F005FA1A}" dt="2024-07-01T06:46:46.642" v="149" actId="554"/>
          <ac:grpSpMkLst>
            <pc:docMk/>
            <pc:sldMk cId="0" sldId="257"/>
            <ac:grpSpMk id="69" creationId="{ACAE3F8B-CD59-99D3-AAB6-8F265A7D4756}"/>
          </ac:grpSpMkLst>
        </pc:grpChg>
        <pc:grpChg chg="add mod">
          <ac:chgData name="Confederación Coceta" userId="39df0b9f-101b-4482-9678-24f3dc5c07c6" providerId="ADAL" clId="{2B84162F-8EBE-40EC-ABD9-5567F005FA1A}" dt="2024-07-01T06:46:46.642" v="149" actId="554"/>
          <ac:grpSpMkLst>
            <pc:docMk/>
            <pc:sldMk cId="0" sldId="257"/>
            <ac:grpSpMk id="72" creationId="{B8C7971C-7454-8E8C-E524-D225EE19CD33}"/>
          </ac:grpSpMkLst>
        </pc:grpChg>
        <pc:grpChg chg="add mod">
          <ac:chgData name="Confederación Coceta" userId="39df0b9f-101b-4482-9678-24f3dc5c07c6" providerId="ADAL" clId="{2B84162F-8EBE-40EC-ABD9-5567F005FA1A}" dt="2024-07-01T06:46:46.642" v="149" actId="554"/>
          <ac:grpSpMkLst>
            <pc:docMk/>
            <pc:sldMk cId="0" sldId="257"/>
            <ac:grpSpMk id="75" creationId="{8182FF2E-B40D-DC77-E69A-DD6B32B6ED20}"/>
          </ac:grpSpMkLst>
        </pc:grpChg>
        <pc:grpChg chg="add mod">
          <ac:chgData name="Confederación Coceta" userId="39df0b9f-101b-4482-9678-24f3dc5c07c6" providerId="ADAL" clId="{2B84162F-8EBE-40EC-ABD9-5567F005FA1A}" dt="2024-07-01T07:08:10.576" v="216" actId="1076"/>
          <ac:grpSpMkLst>
            <pc:docMk/>
            <pc:sldMk cId="0" sldId="257"/>
            <ac:grpSpMk id="82" creationId="{9B20F034-7D9C-BD36-B93E-CF8CC24E4E92}"/>
          </ac:grpSpMkLst>
        </pc:grpChg>
        <pc:picChg chg="add mod">
          <ac:chgData name="Confederación Coceta" userId="39df0b9f-101b-4482-9678-24f3dc5c07c6" providerId="ADAL" clId="{2B84162F-8EBE-40EC-ABD9-5567F005FA1A}" dt="2024-07-01T06:42:40.565" v="32"/>
          <ac:picMkLst>
            <pc:docMk/>
            <pc:sldMk cId="0" sldId="257"/>
            <ac:picMk id="17" creationId="{4BDEE3D0-42B9-409E-CABF-CA45FC716383}"/>
          </ac:picMkLst>
        </pc:picChg>
        <pc:picChg chg="add mod">
          <ac:chgData name="Confederación Coceta" userId="39df0b9f-101b-4482-9678-24f3dc5c07c6" providerId="ADAL" clId="{2B84162F-8EBE-40EC-ABD9-5567F005FA1A}" dt="2024-07-01T06:42:40.565" v="32"/>
          <ac:picMkLst>
            <pc:docMk/>
            <pc:sldMk cId="0" sldId="257"/>
            <ac:picMk id="18" creationId="{3CAA7FAD-3F4F-A832-EB1A-8F700C23765D}"/>
          </ac:picMkLst>
        </pc:picChg>
        <pc:picChg chg="add mod">
          <ac:chgData name="Confederación Coceta" userId="39df0b9f-101b-4482-9678-24f3dc5c07c6" providerId="ADAL" clId="{2B84162F-8EBE-40EC-ABD9-5567F005FA1A}" dt="2024-07-01T06:42:40.565" v="32"/>
          <ac:picMkLst>
            <pc:docMk/>
            <pc:sldMk cId="0" sldId="257"/>
            <ac:picMk id="19" creationId="{18A1D9AF-E5F2-1CAE-221F-E6EB4392BBD5}"/>
          </ac:picMkLst>
        </pc:picChg>
        <pc:picChg chg="add mod">
          <ac:chgData name="Confederación Coceta" userId="39df0b9f-101b-4482-9678-24f3dc5c07c6" providerId="ADAL" clId="{2B84162F-8EBE-40EC-ABD9-5567F005FA1A}" dt="2024-07-01T06:42:40.565" v="32"/>
          <ac:picMkLst>
            <pc:docMk/>
            <pc:sldMk cId="0" sldId="257"/>
            <ac:picMk id="20" creationId="{8400BCE5-2472-F7A0-F520-7A7629EB3364}"/>
          </ac:picMkLst>
        </pc:picChg>
        <pc:picChg chg="add mod">
          <ac:chgData name="Confederación Coceta" userId="39df0b9f-101b-4482-9678-24f3dc5c07c6" providerId="ADAL" clId="{2B84162F-8EBE-40EC-ABD9-5567F005FA1A}" dt="2024-07-01T06:42:40.565" v="32"/>
          <ac:picMkLst>
            <pc:docMk/>
            <pc:sldMk cId="0" sldId="257"/>
            <ac:picMk id="24" creationId="{62FB40BE-BACC-B2AB-EDCC-67D419BE5393}"/>
          </ac:picMkLst>
        </pc:picChg>
        <pc:picChg chg="add mod">
          <ac:chgData name="Confederación Coceta" userId="39df0b9f-101b-4482-9678-24f3dc5c07c6" providerId="ADAL" clId="{2B84162F-8EBE-40EC-ABD9-5567F005FA1A}" dt="2024-07-01T06:42:45.282" v="33"/>
          <ac:picMkLst>
            <pc:docMk/>
            <pc:sldMk cId="0" sldId="257"/>
            <ac:picMk id="37" creationId="{60C77C9E-C38F-2098-DD88-C77500031EA9}"/>
          </ac:picMkLst>
        </pc:picChg>
        <pc:picChg chg="add mod">
          <ac:chgData name="Confederación Coceta" userId="39df0b9f-101b-4482-9678-24f3dc5c07c6" providerId="ADAL" clId="{2B84162F-8EBE-40EC-ABD9-5567F005FA1A}" dt="2024-07-01T06:42:45.282" v="33"/>
          <ac:picMkLst>
            <pc:docMk/>
            <pc:sldMk cId="0" sldId="257"/>
            <ac:picMk id="38" creationId="{BDBA4FCF-338D-1253-CCBD-C921447E14DE}"/>
          </ac:picMkLst>
        </pc:picChg>
        <pc:picChg chg="add mod">
          <ac:chgData name="Confederación Coceta" userId="39df0b9f-101b-4482-9678-24f3dc5c07c6" providerId="ADAL" clId="{2B84162F-8EBE-40EC-ABD9-5567F005FA1A}" dt="2024-07-01T06:42:45.282" v="33"/>
          <ac:picMkLst>
            <pc:docMk/>
            <pc:sldMk cId="0" sldId="257"/>
            <ac:picMk id="39" creationId="{17B2EB09-53FF-643A-E9F0-313CC37F3821}"/>
          </ac:picMkLst>
        </pc:picChg>
        <pc:picChg chg="add mod">
          <ac:chgData name="Confederación Coceta" userId="39df0b9f-101b-4482-9678-24f3dc5c07c6" providerId="ADAL" clId="{2B84162F-8EBE-40EC-ABD9-5567F005FA1A}" dt="2024-07-01T06:42:45.282" v="33"/>
          <ac:picMkLst>
            <pc:docMk/>
            <pc:sldMk cId="0" sldId="257"/>
            <ac:picMk id="40" creationId="{516E2B21-AA62-F048-5CC1-20CCF8A8C591}"/>
          </ac:picMkLst>
        </pc:picChg>
        <pc:picChg chg="add mod">
          <ac:chgData name="Confederación Coceta" userId="39df0b9f-101b-4482-9678-24f3dc5c07c6" providerId="ADAL" clId="{2B84162F-8EBE-40EC-ABD9-5567F005FA1A}" dt="2024-07-01T06:42:45.282" v="33"/>
          <ac:picMkLst>
            <pc:docMk/>
            <pc:sldMk cId="0" sldId="257"/>
            <ac:picMk id="44" creationId="{1B8170F1-8399-5493-4A1C-0014F0922AF2}"/>
          </ac:picMkLst>
        </pc:picChg>
        <pc:picChg chg="add del mod">
          <ac:chgData name="Confederación Coceta" userId="39df0b9f-101b-4482-9678-24f3dc5c07c6" providerId="ADAL" clId="{2B84162F-8EBE-40EC-ABD9-5567F005FA1A}" dt="2024-07-01T06:43:12.929" v="36" actId="478"/>
          <ac:picMkLst>
            <pc:docMk/>
            <pc:sldMk cId="0" sldId="257"/>
            <ac:picMk id="57" creationId="{6953F93F-D173-C877-0E81-DA0D7E91545A}"/>
          </ac:picMkLst>
        </pc:picChg>
        <pc:picChg chg="add del mod">
          <ac:chgData name="Confederación Coceta" userId="39df0b9f-101b-4482-9678-24f3dc5c07c6" providerId="ADAL" clId="{2B84162F-8EBE-40EC-ABD9-5567F005FA1A}" dt="2024-07-01T06:43:12.929" v="36" actId="478"/>
          <ac:picMkLst>
            <pc:docMk/>
            <pc:sldMk cId="0" sldId="257"/>
            <ac:picMk id="58" creationId="{4DFD7E5C-3408-9769-8EA7-3149EF41781B}"/>
          </ac:picMkLst>
        </pc:picChg>
        <pc:picChg chg="add del mod">
          <ac:chgData name="Confederación Coceta" userId="39df0b9f-101b-4482-9678-24f3dc5c07c6" providerId="ADAL" clId="{2B84162F-8EBE-40EC-ABD9-5567F005FA1A}" dt="2024-07-01T06:43:12.929" v="36" actId="478"/>
          <ac:picMkLst>
            <pc:docMk/>
            <pc:sldMk cId="0" sldId="257"/>
            <ac:picMk id="59" creationId="{A60A4DEE-F10E-E48B-F81D-C3715C98F22D}"/>
          </ac:picMkLst>
        </pc:picChg>
        <pc:picChg chg="add del mod">
          <ac:chgData name="Confederación Coceta" userId="39df0b9f-101b-4482-9678-24f3dc5c07c6" providerId="ADAL" clId="{2B84162F-8EBE-40EC-ABD9-5567F005FA1A}" dt="2024-07-01T06:43:12.929" v="36" actId="478"/>
          <ac:picMkLst>
            <pc:docMk/>
            <pc:sldMk cId="0" sldId="257"/>
            <ac:picMk id="60" creationId="{0F3382F2-1FA0-456D-8CFA-1C4662FC96EC}"/>
          </ac:picMkLst>
        </pc:picChg>
        <pc:picChg chg="add del mod">
          <ac:chgData name="Confederación Coceta" userId="39df0b9f-101b-4482-9678-24f3dc5c07c6" providerId="ADAL" clId="{2B84162F-8EBE-40EC-ABD9-5567F005FA1A}" dt="2024-07-01T06:43:12.929" v="36" actId="478"/>
          <ac:picMkLst>
            <pc:docMk/>
            <pc:sldMk cId="0" sldId="257"/>
            <ac:picMk id="64" creationId="{47AFF621-60E3-DBE1-4CAD-5E294ACEAEFA}"/>
          </ac:picMkLst>
        </pc:picChg>
        <pc:picChg chg="add del mod">
          <ac:chgData name="Confederación Coceta" userId="39df0b9f-101b-4482-9678-24f3dc5c07c6" providerId="ADAL" clId="{2B84162F-8EBE-40EC-ABD9-5567F005FA1A}" dt="2024-07-01T06:43:52.142" v="42" actId="478"/>
          <ac:picMkLst>
            <pc:docMk/>
            <pc:sldMk cId="0" sldId="257"/>
            <ac:picMk id="65" creationId="{A67D7E36-3703-B509-3FD6-626564E32F5D}"/>
          </ac:picMkLst>
        </pc:picChg>
        <pc:picChg chg="add mod">
          <ac:chgData name="Confederación Coceta" userId="39df0b9f-101b-4482-9678-24f3dc5c07c6" providerId="ADAL" clId="{2B84162F-8EBE-40EC-ABD9-5567F005FA1A}" dt="2024-07-01T06:45:24.884" v="84" actId="1035"/>
          <ac:picMkLst>
            <pc:docMk/>
            <pc:sldMk cId="0" sldId="257"/>
            <ac:picMk id="78" creationId="{9BEE838C-0DD7-5553-00FB-A2F5FB11F991}"/>
          </ac:picMkLst>
        </pc:picChg>
        <pc:picChg chg="add mod">
          <ac:chgData name="Confederación Coceta" userId="39df0b9f-101b-4482-9678-24f3dc5c07c6" providerId="ADAL" clId="{2B84162F-8EBE-40EC-ABD9-5567F005FA1A}" dt="2024-07-01T06:45:24.884" v="84" actId="1035"/>
          <ac:picMkLst>
            <pc:docMk/>
            <pc:sldMk cId="0" sldId="257"/>
            <ac:picMk id="79" creationId="{64671017-C7F4-50E9-FFE0-7E804C2A1E58}"/>
          </ac:picMkLst>
        </pc:picChg>
        <pc:picChg chg="add mod">
          <ac:chgData name="Confederación Coceta" userId="39df0b9f-101b-4482-9678-24f3dc5c07c6" providerId="ADAL" clId="{2B84162F-8EBE-40EC-ABD9-5567F005FA1A}" dt="2024-07-01T06:45:24.884" v="84" actId="1035"/>
          <ac:picMkLst>
            <pc:docMk/>
            <pc:sldMk cId="0" sldId="257"/>
            <ac:picMk id="80" creationId="{64BC42E9-4578-C008-A220-23CB129842A7}"/>
          </ac:picMkLst>
        </pc:picChg>
        <pc:picChg chg="add mod">
          <ac:chgData name="Confederación Coceta" userId="39df0b9f-101b-4482-9678-24f3dc5c07c6" providerId="ADAL" clId="{2B84162F-8EBE-40EC-ABD9-5567F005FA1A}" dt="2024-07-01T06:45:24.884" v="84" actId="1035"/>
          <ac:picMkLst>
            <pc:docMk/>
            <pc:sldMk cId="0" sldId="257"/>
            <ac:picMk id="81" creationId="{9C52297C-AE7F-6E67-879B-E98D1132AE28}"/>
          </ac:picMkLst>
        </pc:picChg>
        <pc:picChg chg="add mod">
          <ac:chgData name="Confederación Coceta" userId="39df0b9f-101b-4482-9678-24f3dc5c07c6" providerId="ADAL" clId="{2B84162F-8EBE-40EC-ABD9-5567F005FA1A}" dt="2024-07-01T06:45:24.884" v="84" actId="1035"/>
          <ac:picMkLst>
            <pc:docMk/>
            <pc:sldMk cId="0" sldId="257"/>
            <ac:picMk id="85" creationId="{43334BB1-A2DD-C2A5-CA67-5ABA70BD1ECB}"/>
          </ac:picMkLst>
        </pc:picChg>
      </pc:sldChg>
      <pc:sldChg chg="addSp delSp modSp add mod">
        <pc:chgData name="Confederación Coceta" userId="39df0b9f-101b-4482-9678-24f3dc5c07c6" providerId="ADAL" clId="{2B84162F-8EBE-40EC-ABD9-5567F005FA1A}" dt="2024-07-01T07:07:50.436" v="214" actId="1076"/>
        <pc:sldMkLst>
          <pc:docMk/>
          <pc:sldMk cId="1617905147" sldId="258"/>
        </pc:sldMkLst>
        <pc:grpChg chg="del">
          <ac:chgData name="Confederación Coceta" userId="39df0b9f-101b-4482-9678-24f3dc5c07c6" providerId="ADAL" clId="{2B84162F-8EBE-40EC-ABD9-5567F005FA1A}" dt="2024-07-01T06:47:13.790" v="201" actId="478"/>
          <ac:grpSpMkLst>
            <pc:docMk/>
            <pc:sldMk cId="1617905147" sldId="258"/>
            <ac:grpSpMk id="66" creationId="{5C89E3D3-2059-4D49-4D74-4F72DBC323A9}"/>
          </ac:grpSpMkLst>
        </pc:grpChg>
        <pc:grpChg chg="del">
          <ac:chgData name="Confederación Coceta" userId="39df0b9f-101b-4482-9678-24f3dc5c07c6" providerId="ADAL" clId="{2B84162F-8EBE-40EC-ABD9-5567F005FA1A}" dt="2024-07-01T06:47:13.790" v="201" actId="478"/>
          <ac:grpSpMkLst>
            <pc:docMk/>
            <pc:sldMk cId="1617905147" sldId="258"/>
            <ac:grpSpMk id="69" creationId="{ACAE3F8B-CD59-99D3-AAB6-8F265A7D4756}"/>
          </ac:grpSpMkLst>
        </pc:grpChg>
        <pc:grpChg chg="del">
          <ac:chgData name="Confederación Coceta" userId="39df0b9f-101b-4482-9678-24f3dc5c07c6" providerId="ADAL" clId="{2B84162F-8EBE-40EC-ABD9-5567F005FA1A}" dt="2024-07-01T06:47:13.790" v="201" actId="478"/>
          <ac:grpSpMkLst>
            <pc:docMk/>
            <pc:sldMk cId="1617905147" sldId="258"/>
            <ac:grpSpMk id="72" creationId="{B8C7971C-7454-8E8C-E524-D225EE19CD33}"/>
          </ac:grpSpMkLst>
        </pc:grpChg>
        <pc:grpChg chg="del">
          <ac:chgData name="Confederación Coceta" userId="39df0b9f-101b-4482-9678-24f3dc5c07c6" providerId="ADAL" clId="{2B84162F-8EBE-40EC-ABD9-5567F005FA1A}" dt="2024-07-01T06:47:13.790" v="201" actId="478"/>
          <ac:grpSpMkLst>
            <pc:docMk/>
            <pc:sldMk cId="1617905147" sldId="258"/>
            <ac:grpSpMk id="75" creationId="{8182FF2E-B40D-DC77-E69A-DD6B32B6ED20}"/>
          </ac:grpSpMkLst>
        </pc:grpChg>
        <pc:grpChg chg="del">
          <ac:chgData name="Confederación Coceta" userId="39df0b9f-101b-4482-9678-24f3dc5c07c6" providerId="ADAL" clId="{2B84162F-8EBE-40EC-ABD9-5567F005FA1A}" dt="2024-07-01T06:47:13.790" v="201" actId="478"/>
          <ac:grpSpMkLst>
            <pc:docMk/>
            <pc:sldMk cId="1617905147" sldId="258"/>
            <ac:grpSpMk id="82" creationId="{9B20F034-7D9C-BD36-B93E-CF8CC24E4E92}"/>
          </ac:grpSpMkLst>
        </pc:grpChg>
        <pc:picChg chg="add del mod">
          <ac:chgData name="Confederación Coceta" userId="39df0b9f-101b-4482-9678-24f3dc5c07c6" providerId="ADAL" clId="{2B84162F-8EBE-40EC-ABD9-5567F005FA1A}" dt="2024-07-01T07:00:44.300" v="206" actId="478"/>
          <ac:picMkLst>
            <pc:docMk/>
            <pc:sldMk cId="1617905147" sldId="258"/>
            <ac:picMk id="5" creationId="{478E0F06-8DDE-3E7F-983C-FC3355120760}"/>
          </ac:picMkLst>
        </pc:picChg>
        <pc:picChg chg="add mod ord">
          <ac:chgData name="Confederación Coceta" userId="39df0b9f-101b-4482-9678-24f3dc5c07c6" providerId="ADAL" clId="{2B84162F-8EBE-40EC-ABD9-5567F005FA1A}" dt="2024-07-01T07:07:50.436" v="214" actId="1076"/>
          <ac:picMkLst>
            <pc:docMk/>
            <pc:sldMk cId="1617905147" sldId="258"/>
            <ac:picMk id="8" creationId="{4FBBD23B-11E5-5910-B773-98A08F11B26B}"/>
          </ac:picMkLst>
        </pc:picChg>
        <pc:picChg chg="del">
          <ac:chgData name="Confederación Coceta" userId="39df0b9f-101b-4482-9678-24f3dc5c07c6" providerId="ADAL" clId="{2B84162F-8EBE-40EC-ABD9-5567F005FA1A}" dt="2024-07-01T06:47:13.790" v="201" actId="478"/>
          <ac:picMkLst>
            <pc:docMk/>
            <pc:sldMk cId="1617905147" sldId="258"/>
            <ac:picMk id="78" creationId="{9BEE838C-0DD7-5553-00FB-A2F5FB11F991}"/>
          </ac:picMkLst>
        </pc:picChg>
        <pc:picChg chg="del">
          <ac:chgData name="Confederación Coceta" userId="39df0b9f-101b-4482-9678-24f3dc5c07c6" providerId="ADAL" clId="{2B84162F-8EBE-40EC-ABD9-5567F005FA1A}" dt="2024-07-01T06:47:13.790" v="201" actId="478"/>
          <ac:picMkLst>
            <pc:docMk/>
            <pc:sldMk cId="1617905147" sldId="258"/>
            <ac:picMk id="79" creationId="{64671017-C7F4-50E9-FFE0-7E804C2A1E58}"/>
          </ac:picMkLst>
        </pc:picChg>
        <pc:picChg chg="del">
          <ac:chgData name="Confederación Coceta" userId="39df0b9f-101b-4482-9678-24f3dc5c07c6" providerId="ADAL" clId="{2B84162F-8EBE-40EC-ABD9-5567F005FA1A}" dt="2024-07-01T06:47:13.790" v="201" actId="478"/>
          <ac:picMkLst>
            <pc:docMk/>
            <pc:sldMk cId="1617905147" sldId="258"/>
            <ac:picMk id="80" creationId="{64BC42E9-4578-C008-A220-23CB129842A7}"/>
          </ac:picMkLst>
        </pc:picChg>
        <pc:picChg chg="del">
          <ac:chgData name="Confederación Coceta" userId="39df0b9f-101b-4482-9678-24f3dc5c07c6" providerId="ADAL" clId="{2B84162F-8EBE-40EC-ABD9-5567F005FA1A}" dt="2024-07-01T06:47:13.790" v="201" actId="478"/>
          <ac:picMkLst>
            <pc:docMk/>
            <pc:sldMk cId="1617905147" sldId="258"/>
            <ac:picMk id="81" creationId="{9C52297C-AE7F-6E67-879B-E98D1132AE28}"/>
          </ac:picMkLst>
        </pc:picChg>
        <pc:picChg chg="del">
          <ac:chgData name="Confederación Coceta" userId="39df0b9f-101b-4482-9678-24f3dc5c07c6" providerId="ADAL" clId="{2B84162F-8EBE-40EC-ABD9-5567F005FA1A}" dt="2024-07-01T06:47:13.790" v="201" actId="478"/>
          <ac:picMkLst>
            <pc:docMk/>
            <pc:sldMk cId="1617905147" sldId="258"/>
            <ac:picMk id="85" creationId="{43334BB1-A2DD-C2A5-CA67-5ABA70BD1ECB}"/>
          </ac:picMkLst>
        </pc:picChg>
      </pc:sldChg>
      <pc:sldChg chg="addSp delSp modSp add mod">
        <pc:chgData name="Confederación Coceta" userId="39df0b9f-101b-4482-9678-24f3dc5c07c6" providerId="ADAL" clId="{2B84162F-8EBE-40EC-ABD9-5567F005FA1A}" dt="2024-07-01T07:29:03.465" v="251" actId="255"/>
        <pc:sldMkLst>
          <pc:docMk/>
          <pc:sldMk cId="1455798634" sldId="259"/>
        </pc:sldMkLst>
        <pc:spChg chg="add mod">
          <ac:chgData name="Confederación Coceta" userId="39df0b9f-101b-4482-9678-24f3dc5c07c6" providerId="ADAL" clId="{2B84162F-8EBE-40EC-ABD9-5567F005FA1A}" dt="2024-07-01T07:29:03.465" v="251" actId="255"/>
          <ac:spMkLst>
            <pc:docMk/>
            <pc:sldMk cId="1455798634" sldId="259"/>
            <ac:spMk id="4" creationId="{E395FD6E-D0B3-90D3-4D50-356C71CF8B4D}"/>
          </ac:spMkLst>
        </pc:spChg>
        <pc:spChg chg="add mod">
          <ac:chgData name="Confederación Coceta" userId="39df0b9f-101b-4482-9678-24f3dc5c07c6" providerId="ADAL" clId="{2B84162F-8EBE-40EC-ABD9-5567F005FA1A}" dt="2024-07-01T07:29:03.465" v="251" actId="255"/>
          <ac:spMkLst>
            <pc:docMk/>
            <pc:sldMk cId="1455798634" sldId="259"/>
            <ac:spMk id="5" creationId="{45DBDD28-6426-8A4D-47B8-F057D84F5054}"/>
          </ac:spMkLst>
        </pc:spChg>
        <pc:spChg chg="add mod">
          <ac:chgData name="Confederación Coceta" userId="39df0b9f-101b-4482-9678-24f3dc5c07c6" providerId="ADAL" clId="{2B84162F-8EBE-40EC-ABD9-5567F005FA1A}" dt="2024-07-01T07:29:03.465" v="251" actId="255"/>
          <ac:spMkLst>
            <pc:docMk/>
            <pc:sldMk cId="1455798634" sldId="259"/>
            <ac:spMk id="6" creationId="{5526794A-D6BC-8ACF-14B1-C762895C244E}"/>
          </ac:spMkLst>
        </pc:spChg>
        <pc:spChg chg="mod">
          <ac:chgData name="Confederación Coceta" userId="39df0b9f-101b-4482-9678-24f3dc5c07c6" providerId="ADAL" clId="{2B84162F-8EBE-40EC-ABD9-5567F005FA1A}" dt="2024-07-01T07:27:27.654" v="236"/>
          <ac:spMkLst>
            <pc:docMk/>
            <pc:sldMk cId="1455798634" sldId="259"/>
            <ac:spMk id="7" creationId="{00000000-0000-0000-0000-000000000000}"/>
          </ac:spMkLst>
        </pc:spChg>
        <pc:spChg chg="add mod">
          <ac:chgData name="Confederación Coceta" userId="39df0b9f-101b-4482-9678-24f3dc5c07c6" providerId="ADAL" clId="{2B84162F-8EBE-40EC-ABD9-5567F005FA1A}" dt="2024-07-01T07:29:03.465" v="251" actId="255"/>
          <ac:spMkLst>
            <pc:docMk/>
            <pc:sldMk cId="1455798634" sldId="259"/>
            <ac:spMk id="9" creationId="{169E3344-96E0-00EE-90C8-11708203ECD5}"/>
          </ac:spMkLst>
        </pc:spChg>
        <pc:grpChg chg="mod">
          <ac:chgData name="Confederación Coceta" userId="39df0b9f-101b-4482-9678-24f3dc5c07c6" providerId="ADAL" clId="{2B84162F-8EBE-40EC-ABD9-5567F005FA1A}" dt="2024-07-01T07:27:33.775" v="237" actId="14100"/>
          <ac:grpSpMkLst>
            <pc:docMk/>
            <pc:sldMk cId="1455798634" sldId="259"/>
            <ac:grpSpMk id="2" creationId="{00000000-0000-0000-0000-000000000000}"/>
          </ac:grpSpMkLst>
        </pc:grpChg>
        <pc:picChg chg="del">
          <ac:chgData name="Confederación Coceta" userId="39df0b9f-101b-4482-9678-24f3dc5c07c6" providerId="ADAL" clId="{2B84162F-8EBE-40EC-ABD9-5567F005FA1A}" dt="2024-07-01T07:08:37.101" v="218" actId="478"/>
          <ac:picMkLst>
            <pc:docMk/>
            <pc:sldMk cId="1455798634" sldId="259"/>
            <ac:picMk id="8" creationId="{4FBBD23B-11E5-5910-B773-98A08F11B26B}"/>
          </ac:picMkLst>
        </pc:picChg>
        <pc:picChg chg="add mod">
          <ac:chgData name="Confederación Coceta" userId="39df0b9f-101b-4482-9678-24f3dc5c07c6" providerId="ADAL" clId="{2B84162F-8EBE-40EC-ABD9-5567F005FA1A}" dt="2024-07-01T07:28:56.245" v="250" actId="1076"/>
          <ac:picMkLst>
            <pc:docMk/>
            <pc:sldMk cId="1455798634" sldId="259"/>
            <ac:picMk id="10" creationId="{98097D40-1609-3D37-7339-8BE0BF7F3B17}"/>
          </ac:picMkLst>
        </pc:picChg>
      </pc:sldChg>
      <pc:sldChg chg="addSp delSp modSp add mod">
        <pc:chgData name="Confederación Coceta" userId="39df0b9f-101b-4482-9678-24f3dc5c07c6" providerId="ADAL" clId="{2B84162F-8EBE-40EC-ABD9-5567F005FA1A}" dt="2024-07-01T07:31:15.038" v="296" actId="1035"/>
        <pc:sldMkLst>
          <pc:docMk/>
          <pc:sldMk cId="118815389" sldId="260"/>
        </pc:sldMkLst>
        <pc:spChg chg="del">
          <ac:chgData name="Confederación Coceta" userId="39df0b9f-101b-4482-9678-24f3dc5c07c6" providerId="ADAL" clId="{2B84162F-8EBE-40EC-ABD9-5567F005FA1A}" dt="2024-07-01T07:29:35.634" v="253" actId="478"/>
          <ac:spMkLst>
            <pc:docMk/>
            <pc:sldMk cId="118815389" sldId="260"/>
            <ac:spMk id="4" creationId="{E395FD6E-D0B3-90D3-4D50-356C71CF8B4D}"/>
          </ac:spMkLst>
        </pc:spChg>
        <pc:spChg chg="del">
          <ac:chgData name="Confederación Coceta" userId="39df0b9f-101b-4482-9678-24f3dc5c07c6" providerId="ADAL" clId="{2B84162F-8EBE-40EC-ABD9-5567F005FA1A}" dt="2024-07-01T07:29:35.634" v="253" actId="478"/>
          <ac:spMkLst>
            <pc:docMk/>
            <pc:sldMk cId="118815389" sldId="260"/>
            <ac:spMk id="5" creationId="{45DBDD28-6426-8A4D-47B8-F057D84F5054}"/>
          </ac:spMkLst>
        </pc:spChg>
        <pc:spChg chg="del">
          <ac:chgData name="Confederación Coceta" userId="39df0b9f-101b-4482-9678-24f3dc5c07c6" providerId="ADAL" clId="{2B84162F-8EBE-40EC-ABD9-5567F005FA1A}" dt="2024-07-01T07:29:35.634" v="253" actId="478"/>
          <ac:spMkLst>
            <pc:docMk/>
            <pc:sldMk cId="118815389" sldId="260"/>
            <ac:spMk id="6" creationId="{5526794A-D6BC-8ACF-14B1-C762895C244E}"/>
          </ac:spMkLst>
        </pc:spChg>
        <pc:spChg chg="mod">
          <ac:chgData name="Confederación Coceta" userId="39df0b9f-101b-4482-9678-24f3dc5c07c6" providerId="ADAL" clId="{2B84162F-8EBE-40EC-ABD9-5567F005FA1A}" dt="2024-07-01T07:29:44.830" v="257" actId="6549"/>
          <ac:spMkLst>
            <pc:docMk/>
            <pc:sldMk cId="118815389" sldId="260"/>
            <ac:spMk id="7" creationId="{00000000-0000-0000-0000-000000000000}"/>
          </ac:spMkLst>
        </pc:spChg>
        <pc:spChg chg="del">
          <ac:chgData name="Confederación Coceta" userId="39df0b9f-101b-4482-9678-24f3dc5c07c6" providerId="ADAL" clId="{2B84162F-8EBE-40EC-ABD9-5567F005FA1A}" dt="2024-07-01T07:29:35.634" v="253" actId="478"/>
          <ac:spMkLst>
            <pc:docMk/>
            <pc:sldMk cId="118815389" sldId="260"/>
            <ac:spMk id="9" creationId="{169E3344-96E0-00EE-90C8-11708203ECD5}"/>
          </ac:spMkLst>
        </pc:spChg>
        <pc:spChg chg="add mod">
          <ac:chgData name="Confederación Coceta" userId="39df0b9f-101b-4482-9678-24f3dc5c07c6" providerId="ADAL" clId="{2B84162F-8EBE-40EC-ABD9-5567F005FA1A}" dt="2024-07-01T07:30:52.305" v="272" actId="255"/>
          <ac:spMkLst>
            <pc:docMk/>
            <pc:sldMk cId="118815389" sldId="260"/>
            <ac:spMk id="13" creationId="{E5F98230-B529-53CE-3172-FA2FEE6447CE}"/>
          </ac:spMkLst>
        </pc:spChg>
        <pc:spChg chg="add mod">
          <ac:chgData name="Confederación Coceta" userId="39df0b9f-101b-4482-9678-24f3dc5c07c6" providerId="ADAL" clId="{2B84162F-8EBE-40EC-ABD9-5567F005FA1A}" dt="2024-07-01T07:31:09.470" v="286" actId="1036"/>
          <ac:spMkLst>
            <pc:docMk/>
            <pc:sldMk cId="118815389" sldId="260"/>
            <ac:spMk id="14" creationId="{E4AFA598-F998-67C0-5157-C91D6549F99F}"/>
          </ac:spMkLst>
        </pc:spChg>
        <pc:spChg chg="add mod">
          <ac:chgData name="Confederación Coceta" userId="39df0b9f-101b-4482-9678-24f3dc5c07c6" providerId="ADAL" clId="{2B84162F-8EBE-40EC-ABD9-5567F005FA1A}" dt="2024-07-01T07:31:15.038" v="296" actId="1035"/>
          <ac:spMkLst>
            <pc:docMk/>
            <pc:sldMk cId="118815389" sldId="260"/>
            <ac:spMk id="15" creationId="{E9AC93B3-557A-18D3-4D56-A072DF178618}"/>
          </ac:spMkLst>
        </pc:spChg>
        <pc:picChg chg="add mod">
          <ac:chgData name="Confederación Coceta" userId="39df0b9f-101b-4482-9678-24f3dc5c07c6" providerId="ADAL" clId="{2B84162F-8EBE-40EC-ABD9-5567F005FA1A}" dt="2024-07-01T07:31:15.038" v="296" actId="1035"/>
          <ac:picMkLst>
            <pc:docMk/>
            <pc:sldMk cId="118815389" sldId="260"/>
            <ac:picMk id="8" creationId="{A0DFCD88-811D-46C3-4E79-194AF51CA4FA}"/>
          </ac:picMkLst>
        </pc:picChg>
        <pc:picChg chg="del">
          <ac:chgData name="Confederación Coceta" userId="39df0b9f-101b-4482-9678-24f3dc5c07c6" providerId="ADAL" clId="{2B84162F-8EBE-40EC-ABD9-5567F005FA1A}" dt="2024-07-01T07:29:35.634" v="253" actId="478"/>
          <ac:picMkLst>
            <pc:docMk/>
            <pc:sldMk cId="118815389" sldId="260"/>
            <ac:picMk id="10" creationId="{98097D40-1609-3D37-7339-8BE0BF7F3B17}"/>
          </ac:picMkLst>
        </pc:picChg>
        <pc:picChg chg="add mod">
          <ac:chgData name="Confederación Coceta" userId="39df0b9f-101b-4482-9678-24f3dc5c07c6" providerId="ADAL" clId="{2B84162F-8EBE-40EC-ABD9-5567F005FA1A}" dt="2024-07-01T07:31:09.470" v="286" actId="1036"/>
          <ac:picMkLst>
            <pc:docMk/>
            <pc:sldMk cId="118815389" sldId="260"/>
            <ac:picMk id="11" creationId="{5DF09002-7B4B-42CD-DBD6-6352913B8E99}"/>
          </ac:picMkLst>
        </pc:picChg>
        <pc:picChg chg="add mod">
          <ac:chgData name="Confederación Coceta" userId="39df0b9f-101b-4482-9678-24f3dc5c07c6" providerId="ADAL" clId="{2B84162F-8EBE-40EC-ABD9-5567F005FA1A}" dt="2024-07-01T07:30:58.552" v="273" actId="1076"/>
          <ac:picMkLst>
            <pc:docMk/>
            <pc:sldMk cId="118815389" sldId="260"/>
            <ac:picMk id="12" creationId="{4E9E9705-D900-1EB9-EE4C-480E01033F24}"/>
          </ac:picMkLst>
        </pc:picChg>
      </pc:sldChg>
      <pc:sldChg chg="addSp delSp modSp add mod">
        <pc:chgData name="Confederación Coceta" userId="39df0b9f-101b-4482-9678-24f3dc5c07c6" providerId="ADAL" clId="{2B84162F-8EBE-40EC-ABD9-5567F005FA1A}" dt="2024-07-01T07:32:49.962" v="325" actId="1035"/>
        <pc:sldMkLst>
          <pc:docMk/>
          <pc:sldMk cId="216571703" sldId="261"/>
        </pc:sldMkLst>
        <pc:spChg chg="add mod">
          <ac:chgData name="Confederación Coceta" userId="39df0b9f-101b-4482-9678-24f3dc5c07c6" providerId="ADAL" clId="{2B84162F-8EBE-40EC-ABD9-5567F005FA1A}" dt="2024-07-01T07:32:36.235" v="303" actId="14100"/>
          <ac:spMkLst>
            <pc:docMk/>
            <pc:sldMk cId="216571703" sldId="261"/>
            <ac:spMk id="4" creationId="{D4723C84-D75C-2B95-900A-806D6E03D536}"/>
          </ac:spMkLst>
        </pc:spChg>
        <pc:spChg chg="add mod">
          <ac:chgData name="Confederación Coceta" userId="39df0b9f-101b-4482-9678-24f3dc5c07c6" providerId="ADAL" clId="{2B84162F-8EBE-40EC-ABD9-5567F005FA1A}" dt="2024-07-01T07:32:43.840" v="313" actId="1036"/>
          <ac:spMkLst>
            <pc:docMk/>
            <pc:sldMk cId="216571703" sldId="261"/>
            <ac:spMk id="5" creationId="{04F7D16F-CE48-FDE0-BB62-BE73329A93E4}"/>
          </ac:spMkLst>
        </pc:spChg>
        <pc:spChg chg="add mod">
          <ac:chgData name="Confederación Coceta" userId="39df0b9f-101b-4482-9678-24f3dc5c07c6" providerId="ADAL" clId="{2B84162F-8EBE-40EC-ABD9-5567F005FA1A}" dt="2024-07-01T07:32:49.962" v="325" actId="1035"/>
          <ac:spMkLst>
            <pc:docMk/>
            <pc:sldMk cId="216571703" sldId="261"/>
            <ac:spMk id="6" creationId="{CAFC88E4-0602-6243-B491-974FE6EFD296}"/>
          </ac:spMkLst>
        </pc:spChg>
        <pc:spChg chg="del">
          <ac:chgData name="Confederación Coceta" userId="39df0b9f-101b-4482-9678-24f3dc5c07c6" providerId="ADAL" clId="{2B84162F-8EBE-40EC-ABD9-5567F005FA1A}" dt="2024-07-01T07:32:09.909" v="299" actId="478"/>
          <ac:spMkLst>
            <pc:docMk/>
            <pc:sldMk cId="216571703" sldId="261"/>
            <ac:spMk id="13" creationId="{E5F98230-B529-53CE-3172-FA2FEE6447CE}"/>
          </ac:spMkLst>
        </pc:spChg>
        <pc:spChg chg="del">
          <ac:chgData name="Confederación Coceta" userId="39df0b9f-101b-4482-9678-24f3dc5c07c6" providerId="ADAL" clId="{2B84162F-8EBE-40EC-ABD9-5567F005FA1A}" dt="2024-07-01T07:32:09.909" v="299" actId="478"/>
          <ac:spMkLst>
            <pc:docMk/>
            <pc:sldMk cId="216571703" sldId="261"/>
            <ac:spMk id="14" creationId="{E4AFA598-F998-67C0-5157-C91D6549F99F}"/>
          </ac:spMkLst>
        </pc:spChg>
        <pc:spChg chg="del">
          <ac:chgData name="Confederación Coceta" userId="39df0b9f-101b-4482-9678-24f3dc5c07c6" providerId="ADAL" clId="{2B84162F-8EBE-40EC-ABD9-5567F005FA1A}" dt="2024-07-01T07:32:09.909" v="299" actId="478"/>
          <ac:spMkLst>
            <pc:docMk/>
            <pc:sldMk cId="216571703" sldId="261"/>
            <ac:spMk id="15" creationId="{E9AC93B3-557A-18D3-4D56-A072DF178618}"/>
          </ac:spMkLst>
        </pc:spChg>
      </pc:sldChg>
      <pc:sldChg chg="add del">
        <pc:chgData name="Confederación Coceta" userId="39df0b9f-101b-4482-9678-24f3dc5c07c6" providerId="ADAL" clId="{2B84162F-8EBE-40EC-ABD9-5567F005FA1A}" dt="2024-07-01T07:31:19.686" v="297" actId="47"/>
        <pc:sldMkLst>
          <pc:docMk/>
          <pc:sldMk cId="559110166" sldId="261"/>
        </pc:sldMkLst>
      </pc:sldChg>
      <pc:sldChg chg="addSp delSp modSp add mod">
        <pc:chgData name="Confederación Coceta" userId="39df0b9f-101b-4482-9678-24f3dc5c07c6" providerId="ADAL" clId="{2B84162F-8EBE-40EC-ABD9-5567F005FA1A}" dt="2024-07-01T07:35:20.802" v="466" actId="1076"/>
        <pc:sldMkLst>
          <pc:docMk/>
          <pc:sldMk cId="2495115749" sldId="262"/>
        </pc:sldMkLst>
        <pc:spChg chg="del">
          <ac:chgData name="Confederación Coceta" userId="39df0b9f-101b-4482-9678-24f3dc5c07c6" providerId="ADAL" clId="{2B84162F-8EBE-40EC-ABD9-5567F005FA1A}" dt="2024-07-01T07:33:32.889" v="327" actId="478"/>
          <ac:spMkLst>
            <pc:docMk/>
            <pc:sldMk cId="2495115749" sldId="262"/>
            <ac:spMk id="4" creationId="{D4723C84-D75C-2B95-900A-806D6E03D536}"/>
          </ac:spMkLst>
        </pc:spChg>
        <pc:spChg chg="del">
          <ac:chgData name="Confederación Coceta" userId="39df0b9f-101b-4482-9678-24f3dc5c07c6" providerId="ADAL" clId="{2B84162F-8EBE-40EC-ABD9-5567F005FA1A}" dt="2024-07-01T07:33:32.889" v="327" actId="478"/>
          <ac:spMkLst>
            <pc:docMk/>
            <pc:sldMk cId="2495115749" sldId="262"/>
            <ac:spMk id="5" creationId="{04F7D16F-CE48-FDE0-BB62-BE73329A93E4}"/>
          </ac:spMkLst>
        </pc:spChg>
        <pc:spChg chg="del">
          <ac:chgData name="Confederación Coceta" userId="39df0b9f-101b-4482-9678-24f3dc5c07c6" providerId="ADAL" clId="{2B84162F-8EBE-40EC-ABD9-5567F005FA1A}" dt="2024-07-01T07:33:32.889" v="327" actId="478"/>
          <ac:spMkLst>
            <pc:docMk/>
            <pc:sldMk cId="2495115749" sldId="262"/>
            <ac:spMk id="6" creationId="{CAFC88E4-0602-6243-B491-974FE6EFD296}"/>
          </ac:spMkLst>
        </pc:spChg>
        <pc:spChg chg="mod">
          <ac:chgData name="Confederación Coceta" userId="39df0b9f-101b-4482-9678-24f3dc5c07c6" providerId="ADAL" clId="{2B84162F-8EBE-40EC-ABD9-5567F005FA1A}" dt="2024-07-01T07:34:14.524" v="355" actId="20577"/>
          <ac:spMkLst>
            <pc:docMk/>
            <pc:sldMk cId="2495115749" sldId="262"/>
            <ac:spMk id="7" creationId="{00000000-0000-0000-0000-000000000000}"/>
          </ac:spMkLst>
        </pc:spChg>
        <pc:spChg chg="add mod">
          <ac:chgData name="Confederación Coceta" userId="39df0b9f-101b-4482-9678-24f3dc5c07c6" providerId="ADAL" clId="{2B84162F-8EBE-40EC-ABD9-5567F005FA1A}" dt="2024-07-01T07:35:20.802" v="466" actId="1076"/>
          <ac:spMkLst>
            <pc:docMk/>
            <pc:sldMk cId="2495115749" sldId="262"/>
            <ac:spMk id="10" creationId="{41FB3236-FC62-018A-8005-383A387006F5}"/>
          </ac:spMkLst>
        </pc:spChg>
        <pc:picChg chg="del">
          <ac:chgData name="Confederación Coceta" userId="39df0b9f-101b-4482-9678-24f3dc5c07c6" providerId="ADAL" clId="{2B84162F-8EBE-40EC-ABD9-5567F005FA1A}" dt="2024-07-01T07:33:32.889" v="327" actId="478"/>
          <ac:picMkLst>
            <pc:docMk/>
            <pc:sldMk cId="2495115749" sldId="262"/>
            <ac:picMk id="8" creationId="{A0DFCD88-811D-46C3-4E79-194AF51CA4FA}"/>
          </ac:picMkLst>
        </pc:picChg>
        <pc:picChg chg="add mod">
          <ac:chgData name="Confederación Coceta" userId="39df0b9f-101b-4482-9678-24f3dc5c07c6" providerId="ADAL" clId="{2B84162F-8EBE-40EC-ABD9-5567F005FA1A}" dt="2024-07-01T07:33:56.650" v="333" actId="1076"/>
          <ac:picMkLst>
            <pc:docMk/>
            <pc:sldMk cId="2495115749" sldId="262"/>
            <ac:picMk id="9" creationId="{7DF1CE9F-04DE-7404-CCC7-85DC1FED3538}"/>
          </ac:picMkLst>
        </pc:picChg>
        <pc:picChg chg="del">
          <ac:chgData name="Confederación Coceta" userId="39df0b9f-101b-4482-9678-24f3dc5c07c6" providerId="ADAL" clId="{2B84162F-8EBE-40EC-ABD9-5567F005FA1A}" dt="2024-07-01T07:33:32.889" v="327" actId="478"/>
          <ac:picMkLst>
            <pc:docMk/>
            <pc:sldMk cId="2495115749" sldId="262"/>
            <ac:picMk id="11" creationId="{5DF09002-7B4B-42CD-DBD6-6352913B8E99}"/>
          </ac:picMkLst>
        </pc:picChg>
        <pc:picChg chg="del">
          <ac:chgData name="Confederación Coceta" userId="39df0b9f-101b-4482-9678-24f3dc5c07c6" providerId="ADAL" clId="{2B84162F-8EBE-40EC-ABD9-5567F005FA1A}" dt="2024-07-01T07:33:32.889" v="327" actId="478"/>
          <ac:picMkLst>
            <pc:docMk/>
            <pc:sldMk cId="2495115749" sldId="262"/>
            <ac:picMk id="12" creationId="{4E9E9705-D900-1EB9-EE4C-480E01033F24}"/>
          </ac:picMkLst>
        </pc:picChg>
      </pc:sldChg>
      <pc:sldChg chg="addSp delSp modSp add mod">
        <pc:chgData name="Confederación Coceta" userId="39df0b9f-101b-4482-9678-24f3dc5c07c6" providerId="ADAL" clId="{2B84162F-8EBE-40EC-ABD9-5567F005FA1A}" dt="2024-07-01T07:41:59.018" v="827" actId="1076"/>
        <pc:sldMkLst>
          <pc:docMk/>
          <pc:sldMk cId="687782618" sldId="263"/>
        </pc:sldMkLst>
        <pc:spChg chg="add mod">
          <ac:chgData name="Confederación Coceta" userId="39df0b9f-101b-4482-9678-24f3dc5c07c6" providerId="ADAL" clId="{2B84162F-8EBE-40EC-ABD9-5567F005FA1A}" dt="2024-07-01T07:41:43.963" v="824" actId="20577"/>
          <ac:spMkLst>
            <pc:docMk/>
            <pc:sldMk cId="687782618" sldId="263"/>
            <ac:spMk id="5" creationId="{EF78C000-9801-E0F6-9500-1E8FE3155926}"/>
          </ac:spMkLst>
        </pc:spChg>
        <pc:spChg chg="mod">
          <ac:chgData name="Confederación Coceta" userId="39df0b9f-101b-4482-9678-24f3dc5c07c6" providerId="ADAL" clId="{2B84162F-8EBE-40EC-ABD9-5567F005FA1A}" dt="2024-07-01T07:36:42.313" v="529" actId="20577"/>
          <ac:spMkLst>
            <pc:docMk/>
            <pc:sldMk cId="687782618" sldId="263"/>
            <ac:spMk id="7" creationId="{00000000-0000-0000-0000-000000000000}"/>
          </ac:spMkLst>
        </pc:spChg>
        <pc:spChg chg="del">
          <ac:chgData name="Confederación Coceta" userId="39df0b9f-101b-4482-9678-24f3dc5c07c6" providerId="ADAL" clId="{2B84162F-8EBE-40EC-ABD9-5567F005FA1A}" dt="2024-07-01T07:36:15.039" v="468" actId="478"/>
          <ac:spMkLst>
            <pc:docMk/>
            <pc:sldMk cId="687782618" sldId="263"/>
            <ac:spMk id="10" creationId="{41FB3236-FC62-018A-8005-383A387006F5}"/>
          </ac:spMkLst>
        </pc:spChg>
        <pc:grpChg chg="mod">
          <ac:chgData name="Confederación Coceta" userId="39df0b9f-101b-4482-9678-24f3dc5c07c6" providerId="ADAL" clId="{2B84162F-8EBE-40EC-ABD9-5567F005FA1A}" dt="2024-07-01T07:36:46.276" v="530" actId="14100"/>
          <ac:grpSpMkLst>
            <pc:docMk/>
            <pc:sldMk cId="687782618" sldId="263"/>
            <ac:grpSpMk id="2" creationId="{00000000-0000-0000-0000-000000000000}"/>
          </ac:grpSpMkLst>
        </pc:grpChg>
        <pc:picChg chg="add del mod">
          <ac:chgData name="Confederación Coceta" userId="39df0b9f-101b-4482-9678-24f3dc5c07c6" providerId="ADAL" clId="{2B84162F-8EBE-40EC-ABD9-5567F005FA1A}" dt="2024-07-01T07:36:48.868" v="531" actId="478"/>
          <ac:picMkLst>
            <pc:docMk/>
            <pc:sldMk cId="687782618" sldId="263"/>
            <ac:picMk id="4" creationId="{6044A6DF-56FB-F52E-9DD3-6E30F7F8EDF8}"/>
          </ac:picMkLst>
        </pc:picChg>
        <pc:picChg chg="add del mod">
          <ac:chgData name="Confederación Coceta" userId="39df0b9f-101b-4482-9678-24f3dc5c07c6" providerId="ADAL" clId="{2B84162F-8EBE-40EC-ABD9-5567F005FA1A}" dt="2024-07-01T07:37:34.869" v="545" actId="478"/>
          <ac:picMkLst>
            <pc:docMk/>
            <pc:sldMk cId="687782618" sldId="263"/>
            <ac:picMk id="6" creationId="{C5139173-1327-0E61-D1FB-C7556FA9FBA0}"/>
          </ac:picMkLst>
        </pc:picChg>
        <pc:picChg chg="del">
          <ac:chgData name="Confederación Coceta" userId="39df0b9f-101b-4482-9678-24f3dc5c07c6" providerId="ADAL" clId="{2B84162F-8EBE-40EC-ABD9-5567F005FA1A}" dt="2024-07-01T07:36:15.039" v="468" actId="478"/>
          <ac:picMkLst>
            <pc:docMk/>
            <pc:sldMk cId="687782618" sldId="263"/>
            <ac:picMk id="9" creationId="{7DF1CE9F-04DE-7404-CCC7-85DC1FED3538}"/>
          </ac:picMkLst>
        </pc:picChg>
        <pc:picChg chg="add mod">
          <ac:chgData name="Confederación Coceta" userId="39df0b9f-101b-4482-9678-24f3dc5c07c6" providerId="ADAL" clId="{2B84162F-8EBE-40EC-ABD9-5567F005FA1A}" dt="2024-07-01T07:37:03.212" v="536" actId="931"/>
          <ac:picMkLst>
            <pc:docMk/>
            <pc:sldMk cId="687782618" sldId="263"/>
            <ac:picMk id="11" creationId="{D4E9B975-D0B3-C69E-4665-DD127BB7B484}"/>
          </ac:picMkLst>
        </pc:picChg>
        <pc:picChg chg="add mod">
          <ac:chgData name="Confederación Coceta" userId="39df0b9f-101b-4482-9678-24f3dc5c07c6" providerId="ADAL" clId="{2B84162F-8EBE-40EC-ABD9-5567F005FA1A}" dt="2024-07-01T07:41:59.018" v="827" actId="1076"/>
          <ac:picMkLst>
            <pc:docMk/>
            <pc:sldMk cId="687782618" sldId="263"/>
            <ac:picMk id="13" creationId="{A5D7F8F2-F39E-5BDF-0EA2-32FA454C5DEE}"/>
          </ac:picMkLst>
        </pc:picChg>
        <pc:picChg chg="add mod">
          <ac:chgData name="Confederación Coceta" userId="39df0b9f-101b-4482-9678-24f3dc5c07c6" providerId="ADAL" clId="{2B84162F-8EBE-40EC-ABD9-5567F005FA1A}" dt="2024-07-01T07:41:55.099" v="825" actId="14100"/>
          <ac:picMkLst>
            <pc:docMk/>
            <pc:sldMk cId="687782618" sldId="263"/>
            <ac:picMk id="15" creationId="{0EEE1CB7-B883-7B24-A5FA-8570A49FDB6E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268E1E-0E44-426D-905E-8AD9B19D2182}" type="datetimeFigureOut">
              <a:rPr lang="cs-CZ" smtClean="0"/>
              <a:t>01.07.2024</a:t>
            </a:fld>
            <a:endParaRPr lang="cs-C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2763"/>
            <a:ext cx="3429000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1B2431-D351-4C6E-A3CF-9DFAC0E3E050}" type="slidenum">
              <a:rPr lang="cs-CZ" smtClean="0"/>
              <a:t>‹Nº›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988891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15707289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15918431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38980043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4968708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25163955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19316040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cs-CZ"/>
              <a:t>1.7.2013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90763" y="512763"/>
            <a:ext cx="4562475" cy="256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1200"/>
            <a:ext cx="7315200" cy="3081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02400"/>
            <a:ext cx="3962400" cy="3413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r>
              <a:rPr lang="cs-CZ"/>
              <a:t>‹#›</a:t>
            </a:r>
          </a:p>
        </p:txBody>
      </p:sp>
    </p:spTree>
    <p:extLst>
      <p:ext uri="{BB962C8B-B14F-4D97-AF65-F5344CB8AC3E}">
        <p14:creationId xmlns:p14="http://schemas.microsoft.com/office/powerpoint/2010/main" val="23826077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BF6A11AF-838F-4BD0-B981-D39C8802CB78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9355968"/>
            <a:ext cx="18135599" cy="93103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E5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9139944"/>
            <a:ext cx="18288000" cy="1147056"/>
            <a:chOff x="0" y="0"/>
            <a:chExt cx="24384000" cy="1529408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529461"/>
            </a:xfrm>
            <a:custGeom>
              <a:avLst/>
              <a:gdLst/>
              <a:ahLst/>
              <a:cxnLst/>
              <a:rect l="l" t="t" r="r" b="b"/>
              <a:pathLst>
                <a:path w="24384000" h="1529461">
                  <a:moveTo>
                    <a:pt x="0" y="0"/>
                  </a:moveTo>
                  <a:lnTo>
                    <a:pt x="24384000" y="0"/>
                  </a:lnTo>
                  <a:lnTo>
                    <a:pt x="24384000" y="1529461"/>
                  </a:lnTo>
                  <a:lnTo>
                    <a:pt x="0" y="1529461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4" name="Freeform 4" descr="cadeneta válida ppt.png"/>
          <p:cNvSpPr/>
          <p:nvPr/>
        </p:nvSpPr>
        <p:spPr>
          <a:xfrm>
            <a:off x="-15386958" y="8599932"/>
            <a:ext cx="49061916" cy="432000"/>
          </a:xfrm>
          <a:custGeom>
            <a:avLst/>
            <a:gdLst/>
            <a:ahLst/>
            <a:cxnLst/>
            <a:rect l="l" t="t" r="r" b="b"/>
            <a:pathLst>
              <a:path w="49061916" h="432000">
                <a:moveTo>
                  <a:pt x="0" y="0"/>
                </a:moveTo>
                <a:lnTo>
                  <a:pt x="49061916" y="0"/>
                </a:lnTo>
                <a:lnTo>
                  <a:pt x="49061916" y="432000"/>
                </a:lnTo>
                <a:lnTo>
                  <a:pt x="0" y="432000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b="-31740"/>
            </a:stretch>
          </a:blipFill>
        </p:spPr>
        <p:txBody>
          <a:bodyPr/>
          <a:lstStyle/>
          <a:p>
            <a:endParaRPr lang="es-ES"/>
          </a:p>
        </p:txBody>
      </p:sp>
      <p:sp>
        <p:nvSpPr>
          <p:cNvPr id="5" name="Freeform 5"/>
          <p:cNvSpPr/>
          <p:nvPr/>
        </p:nvSpPr>
        <p:spPr>
          <a:xfrm>
            <a:off x="4661502" y="931032"/>
            <a:ext cx="8964996" cy="3227398"/>
          </a:xfrm>
          <a:custGeom>
            <a:avLst/>
            <a:gdLst/>
            <a:ahLst/>
            <a:cxnLst/>
            <a:rect l="l" t="t" r="r" b="b"/>
            <a:pathLst>
              <a:path w="8964996" h="3227398">
                <a:moveTo>
                  <a:pt x="0" y="0"/>
                </a:moveTo>
                <a:lnTo>
                  <a:pt x="8964996" y="0"/>
                </a:lnTo>
                <a:lnTo>
                  <a:pt x="8964996" y="3227398"/>
                </a:lnTo>
                <a:lnTo>
                  <a:pt x="0" y="322739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es-ES"/>
          </a:p>
        </p:txBody>
      </p:sp>
      <p:sp>
        <p:nvSpPr>
          <p:cNvPr id="7" name="TextBox 7"/>
          <p:cNvSpPr txBox="1"/>
          <p:nvPr/>
        </p:nvSpPr>
        <p:spPr>
          <a:xfrm>
            <a:off x="1324630" y="4705433"/>
            <a:ext cx="15638741" cy="167674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6749"/>
              </a:lnSpc>
              <a:spcBef>
                <a:spcPct val="0"/>
              </a:spcBef>
            </a:pPr>
            <a:r>
              <a:rPr lang="es-ES" sz="4499" dirty="0">
                <a:solidFill>
                  <a:srgbClr val="FFF6E5"/>
                </a:solidFill>
                <a:latin typeface="Nunito Bold"/>
              </a:rPr>
              <a:t>IMPULSA TU PROYECTO EMPRESARIAL CON EL MODELO COOPERATIVO</a:t>
            </a:r>
            <a:endParaRPr lang="en-US" sz="4499" dirty="0">
              <a:solidFill>
                <a:srgbClr val="FFF6E5"/>
              </a:solidFill>
              <a:latin typeface="Nunito Bold"/>
            </a:endParaRP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0CA11354-A0D2-4360-9E1E-73F1240C68A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9355968"/>
            <a:ext cx="18135599" cy="93103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18288000" cy="2095500"/>
            <a:chOff x="0" y="0"/>
            <a:chExt cx="24384000" cy="18144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814449"/>
            </a:xfrm>
            <a:custGeom>
              <a:avLst/>
              <a:gdLst/>
              <a:ahLst/>
              <a:cxnLst/>
              <a:rect l="l" t="t" r="r" b="b"/>
              <a:pathLst>
                <a:path w="24384000" h="1814449">
                  <a:moveTo>
                    <a:pt x="0" y="0"/>
                  </a:moveTo>
                  <a:lnTo>
                    <a:pt x="24384000" y="0"/>
                  </a:lnTo>
                  <a:lnTo>
                    <a:pt x="24384000" y="1814449"/>
                  </a:lnTo>
                  <a:lnTo>
                    <a:pt x="0" y="1814449"/>
                  </a:lnTo>
                  <a:close/>
                </a:path>
              </a:pathLst>
            </a:custGeom>
            <a:solidFill>
              <a:srgbClr val="002E54"/>
            </a:solidFill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7" name="TextBox 7"/>
          <p:cNvSpPr txBox="1"/>
          <p:nvPr/>
        </p:nvSpPr>
        <p:spPr>
          <a:xfrm>
            <a:off x="1312311" y="412329"/>
            <a:ext cx="15590550" cy="12836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040"/>
              </a:lnSpc>
            </a:pPr>
            <a:r>
              <a:rPr lang="es-ES" sz="4200" spc="39" dirty="0">
                <a:solidFill>
                  <a:srgbClr val="FFFFFF"/>
                </a:solidFill>
                <a:latin typeface="Nunito Bold"/>
              </a:rPr>
              <a:t>Somos COCETA, organización representativa del Cooperativismo de Trabajo</a:t>
            </a:r>
            <a:endParaRPr lang="en-US" sz="4200" spc="39" dirty="0">
              <a:solidFill>
                <a:srgbClr val="FFFFFF"/>
              </a:solidFill>
              <a:latin typeface="Nunito Bold"/>
            </a:endParaRPr>
          </a:p>
        </p:txBody>
      </p:sp>
      <p:grpSp>
        <p:nvGrpSpPr>
          <p:cNvPr id="66" name="Grupo 65">
            <a:extLst>
              <a:ext uri="{FF2B5EF4-FFF2-40B4-BE49-F238E27FC236}">
                <a16:creationId xmlns:a16="http://schemas.microsoft.com/office/drawing/2014/main" id="{5C89E3D3-2059-4D49-4D74-4F72DBC323A9}"/>
              </a:ext>
            </a:extLst>
          </p:cNvPr>
          <p:cNvGrpSpPr/>
          <p:nvPr/>
        </p:nvGrpSpPr>
        <p:grpSpPr>
          <a:xfrm>
            <a:off x="4455599" y="6030686"/>
            <a:ext cx="2384866" cy="1260000"/>
            <a:chOff x="183168" y="2769018"/>
            <a:chExt cx="2384866" cy="1260000"/>
          </a:xfrm>
        </p:grpSpPr>
        <p:sp>
          <p:nvSpPr>
            <p:cNvPr id="67" name="Rectángulo 66">
              <a:extLst>
                <a:ext uri="{FF2B5EF4-FFF2-40B4-BE49-F238E27FC236}">
                  <a16:creationId xmlns:a16="http://schemas.microsoft.com/office/drawing/2014/main" id="{7246AE5F-5776-3E4D-41B1-69AACA38CACA}"/>
                </a:ext>
              </a:extLst>
            </p:cNvPr>
            <p:cNvSpPr/>
            <p:nvPr/>
          </p:nvSpPr>
          <p:spPr>
            <a:xfrm>
              <a:off x="183168" y="2769018"/>
              <a:ext cx="2384866" cy="1260000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s-ES" sz="2800"/>
            </a:p>
          </p:txBody>
        </p:sp>
        <p:sp>
          <p:nvSpPr>
            <p:cNvPr id="68" name="CuadroTexto 67">
              <a:extLst>
                <a:ext uri="{FF2B5EF4-FFF2-40B4-BE49-F238E27FC236}">
                  <a16:creationId xmlns:a16="http://schemas.microsoft.com/office/drawing/2014/main" id="{09A5AE27-2436-12DB-DDFD-DFAEAB8422A7}"/>
                </a:ext>
              </a:extLst>
            </p:cNvPr>
            <p:cNvSpPr txBox="1"/>
            <p:nvPr/>
          </p:nvSpPr>
          <p:spPr>
            <a:xfrm>
              <a:off x="183168" y="2769018"/>
              <a:ext cx="2384866" cy="12600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marL="0" lvl="0" indent="0" algn="ctr" defTabSz="88900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  <a:defRPr cap="all"/>
              </a:pPr>
              <a:r>
                <a:rPr lang="es-ES" sz="2800" kern="1200" dirty="0">
                  <a:solidFill>
                    <a:srgbClr val="FFC000"/>
                  </a:solidFill>
                </a:rPr>
                <a:t>5,5% DEL PIB </a:t>
              </a:r>
              <a:r>
                <a:rPr lang="es-ES" sz="2800" kern="1200" dirty="0"/>
                <a:t>GENERADO POR COOPERATIVAS DE TRABAJO </a:t>
              </a:r>
              <a:endParaRPr lang="en-US" sz="2800" b="0" kern="120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endParaRPr>
            </a:p>
          </p:txBody>
        </p:sp>
      </p:grpSp>
      <p:grpSp>
        <p:nvGrpSpPr>
          <p:cNvPr id="69" name="Grupo 68">
            <a:extLst>
              <a:ext uri="{FF2B5EF4-FFF2-40B4-BE49-F238E27FC236}">
                <a16:creationId xmlns:a16="http://schemas.microsoft.com/office/drawing/2014/main" id="{ACAE3F8B-CD59-99D3-AAB6-8F265A7D4756}"/>
              </a:ext>
            </a:extLst>
          </p:cNvPr>
          <p:cNvGrpSpPr/>
          <p:nvPr/>
        </p:nvGrpSpPr>
        <p:grpSpPr>
          <a:xfrm>
            <a:off x="7915153" y="6030686"/>
            <a:ext cx="2384866" cy="1260000"/>
            <a:chOff x="2985386" y="2769018"/>
            <a:chExt cx="2384866" cy="1260000"/>
          </a:xfrm>
        </p:grpSpPr>
        <p:sp>
          <p:nvSpPr>
            <p:cNvPr id="70" name="Rectángulo 69">
              <a:extLst>
                <a:ext uri="{FF2B5EF4-FFF2-40B4-BE49-F238E27FC236}">
                  <a16:creationId xmlns:a16="http://schemas.microsoft.com/office/drawing/2014/main" id="{F6DF9187-7423-F821-13B4-935D835AB556}"/>
                </a:ext>
              </a:extLst>
            </p:cNvPr>
            <p:cNvSpPr/>
            <p:nvPr/>
          </p:nvSpPr>
          <p:spPr>
            <a:xfrm>
              <a:off x="2985386" y="2769018"/>
              <a:ext cx="2384866" cy="1260000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s-ES" sz="2800"/>
            </a:p>
          </p:txBody>
        </p:sp>
        <p:sp>
          <p:nvSpPr>
            <p:cNvPr id="71" name="CuadroTexto 70">
              <a:extLst>
                <a:ext uri="{FF2B5EF4-FFF2-40B4-BE49-F238E27FC236}">
                  <a16:creationId xmlns:a16="http://schemas.microsoft.com/office/drawing/2014/main" id="{3FC1520F-19E0-5708-5DCA-0AEBA65185D4}"/>
                </a:ext>
              </a:extLst>
            </p:cNvPr>
            <p:cNvSpPr txBox="1"/>
            <p:nvPr/>
          </p:nvSpPr>
          <p:spPr>
            <a:xfrm>
              <a:off x="2985386" y="2769018"/>
              <a:ext cx="2384866" cy="12600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marL="0" lvl="0" indent="0" algn="ctr" defTabSz="88900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  <a:defRPr cap="all"/>
              </a:pPr>
              <a:r>
                <a:rPr lang="es-ES" sz="2800" kern="1200" dirty="0">
                  <a:solidFill>
                    <a:srgbClr val="FFC000"/>
                  </a:solidFill>
                </a:rPr>
                <a:t>+23.000 </a:t>
              </a:r>
              <a:r>
                <a:rPr lang="es-ES" sz="2800" kern="1200" dirty="0"/>
                <a:t>Cooperativas existentes</a:t>
              </a:r>
              <a:endParaRPr lang="en-US" sz="2800" kern="1200" dirty="0"/>
            </a:p>
          </p:txBody>
        </p:sp>
      </p:grpSp>
      <p:grpSp>
        <p:nvGrpSpPr>
          <p:cNvPr id="72" name="Grupo 71">
            <a:extLst>
              <a:ext uri="{FF2B5EF4-FFF2-40B4-BE49-F238E27FC236}">
                <a16:creationId xmlns:a16="http://schemas.microsoft.com/office/drawing/2014/main" id="{B8C7971C-7454-8E8C-E524-D225EE19CD33}"/>
              </a:ext>
            </a:extLst>
          </p:cNvPr>
          <p:cNvGrpSpPr/>
          <p:nvPr/>
        </p:nvGrpSpPr>
        <p:grpSpPr>
          <a:xfrm>
            <a:off x="11310876" y="6030686"/>
            <a:ext cx="2384866" cy="1260000"/>
            <a:chOff x="5894541" y="2801992"/>
            <a:chExt cx="2384866" cy="1260000"/>
          </a:xfrm>
        </p:grpSpPr>
        <p:sp>
          <p:nvSpPr>
            <p:cNvPr id="73" name="Rectángulo 72">
              <a:extLst>
                <a:ext uri="{FF2B5EF4-FFF2-40B4-BE49-F238E27FC236}">
                  <a16:creationId xmlns:a16="http://schemas.microsoft.com/office/drawing/2014/main" id="{833BAA95-3004-FDF7-C910-F5F8F34E07D1}"/>
                </a:ext>
              </a:extLst>
            </p:cNvPr>
            <p:cNvSpPr/>
            <p:nvPr/>
          </p:nvSpPr>
          <p:spPr>
            <a:xfrm>
              <a:off x="5894541" y="2801992"/>
              <a:ext cx="2384866" cy="1260000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s-ES" sz="2800"/>
            </a:p>
          </p:txBody>
        </p:sp>
        <p:sp>
          <p:nvSpPr>
            <p:cNvPr id="74" name="CuadroTexto 73">
              <a:extLst>
                <a:ext uri="{FF2B5EF4-FFF2-40B4-BE49-F238E27FC236}">
                  <a16:creationId xmlns:a16="http://schemas.microsoft.com/office/drawing/2014/main" id="{F8B1708B-01C2-6EC8-EB40-40E6A9570070}"/>
                </a:ext>
              </a:extLst>
            </p:cNvPr>
            <p:cNvSpPr txBox="1"/>
            <p:nvPr/>
          </p:nvSpPr>
          <p:spPr>
            <a:xfrm>
              <a:off x="5894541" y="2801992"/>
              <a:ext cx="2384866" cy="12600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marL="0" lvl="0" indent="0" algn="ctr" defTabSz="88900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  <a:defRPr cap="all"/>
              </a:pPr>
              <a:r>
                <a:rPr lang="es-ES" sz="2800" kern="1200" dirty="0"/>
                <a:t>CASI 19.000 Cooperativas de Trabajo Asociado </a:t>
              </a:r>
              <a:r>
                <a:rPr lang="es-ES" sz="2800" kern="1200" dirty="0">
                  <a:solidFill>
                    <a:srgbClr val="FFC000"/>
                  </a:solidFill>
                </a:rPr>
                <a:t>78% DEL TOTAL</a:t>
              </a:r>
              <a:endParaRPr lang="en-US" sz="2800" kern="1200" dirty="0">
                <a:solidFill>
                  <a:srgbClr val="FFC000"/>
                </a:solidFill>
              </a:endParaRPr>
            </a:p>
          </p:txBody>
        </p:sp>
      </p:grpSp>
      <p:grpSp>
        <p:nvGrpSpPr>
          <p:cNvPr id="75" name="Grupo 74">
            <a:extLst>
              <a:ext uri="{FF2B5EF4-FFF2-40B4-BE49-F238E27FC236}">
                <a16:creationId xmlns:a16="http://schemas.microsoft.com/office/drawing/2014/main" id="{8182FF2E-B40D-DC77-E69A-DD6B32B6ED20}"/>
              </a:ext>
            </a:extLst>
          </p:cNvPr>
          <p:cNvGrpSpPr/>
          <p:nvPr/>
        </p:nvGrpSpPr>
        <p:grpSpPr>
          <a:xfrm>
            <a:off x="14733429" y="6030686"/>
            <a:ext cx="2384866" cy="1260000"/>
            <a:chOff x="8589821" y="2769018"/>
            <a:chExt cx="2384866" cy="1260000"/>
          </a:xfrm>
        </p:grpSpPr>
        <p:sp>
          <p:nvSpPr>
            <p:cNvPr id="76" name="Rectángulo 75">
              <a:extLst>
                <a:ext uri="{FF2B5EF4-FFF2-40B4-BE49-F238E27FC236}">
                  <a16:creationId xmlns:a16="http://schemas.microsoft.com/office/drawing/2014/main" id="{2DBAD78E-B11F-109D-A383-5ADA6353D054}"/>
                </a:ext>
              </a:extLst>
            </p:cNvPr>
            <p:cNvSpPr/>
            <p:nvPr/>
          </p:nvSpPr>
          <p:spPr>
            <a:xfrm>
              <a:off x="8589821" y="2769018"/>
              <a:ext cx="2384866" cy="1260000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s-ES" sz="2800"/>
            </a:p>
          </p:txBody>
        </p:sp>
        <p:sp>
          <p:nvSpPr>
            <p:cNvPr id="77" name="CuadroTexto 76">
              <a:extLst>
                <a:ext uri="{FF2B5EF4-FFF2-40B4-BE49-F238E27FC236}">
                  <a16:creationId xmlns:a16="http://schemas.microsoft.com/office/drawing/2014/main" id="{41A2DBAB-9A4D-2980-43A9-D4A3086922E5}"/>
                </a:ext>
              </a:extLst>
            </p:cNvPr>
            <p:cNvSpPr txBox="1"/>
            <p:nvPr/>
          </p:nvSpPr>
          <p:spPr>
            <a:xfrm>
              <a:off x="8589821" y="2769018"/>
              <a:ext cx="2384866" cy="12600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marL="0" lvl="0" indent="0" algn="ctr" defTabSz="88900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  <a:defRPr cap="all"/>
              </a:pPr>
              <a:r>
                <a:rPr lang="es-ES" sz="2800" kern="1200" dirty="0">
                  <a:solidFill>
                    <a:srgbClr val="FFC000"/>
                  </a:solidFill>
                </a:rPr>
                <a:t>319.000 Empleo </a:t>
              </a:r>
              <a:r>
                <a:rPr lang="es-ES" sz="2800" kern="1200" dirty="0"/>
                <a:t>en Cooperativas de Trabajo Asociado</a:t>
              </a:r>
              <a:endParaRPr lang="en-US" sz="2800" kern="1200" dirty="0"/>
            </a:p>
          </p:txBody>
        </p:sp>
      </p:grpSp>
      <p:pic>
        <p:nvPicPr>
          <p:cNvPr id="78" name="Imagen 77" descr="Imagen que contiene dibujo, señal&#10;&#10;Descripción generada automáticamente">
            <a:extLst>
              <a:ext uri="{FF2B5EF4-FFF2-40B4-BE49-F238E27FC236}">
                <a16:creationId xmlns:a16="http://schemas.microsoft.com/office/drawing/2014/main" id="{9BEE838C-0DD7-5553-00FB-A2F5FB11F99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9894"/>
          <a:stretch/>
        </p:blipFill>
        <p:spPr>
          <a:xfrm>
            <a:off x="14364194" y="3238500"/>
            <a:ext cx="3238994" cy="2448000"/>
          </a:xfrm>
          <a:prstGeom prst="rect">
            <a:avLst/>
          </a:prstGeom>
        </p:spPr>
      </p:pic>
      <p:pic>
        <p:nvPicPr>
          <p:cNvPr id="79" name="Imagen 78" descr="Imagen que contiene dibujo, señal&#10;&#10;Descripción generada automáticamente">
            <a:extLst>
              <a:ext uri="{FF2B5EF4-FFF2-40B4-BE49-F238E27FC236}">
                <a16:creationId xmlns:a16="http://schemas.microsoft.com/office/drawing/2014/main" id="{64671017-C7F4-50E9-FFE0-7E804C2A1E5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9894"/>
          <a:stretch/>
        </p:blipFill>
        <p:spPr>
          <a:xfrm>
            <a:off x="10918975" y="3238500"/>
            <a:ext cx="3238994" cy="2448000"/>
          </a:xfrm>
          <a:prstGeom prst="rect">
            <a:avLst/>
          </a:prstGeom>
        </p:spPr>
      </p:pic>
      <p:pic>
        <p:nvPicPr>
          <p:cNvPr id="80" name="Imagen 79" descr="Imagen que contiene dibujo, señal&#10;&#10;Descripción generada automáticamente">
            <a:extLst>
              <a:ext uri="{FF2B5EF4-FFF2-40B4-BE49-F238E27FC236}">
                <a16:creationId xmlns:a16="http://schemas.microsoft.com/office/drawing/2014/main" id="{64BC42E9-4578-C008-A220-23CB129842A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9894"/>
          <a:stretch/>
        </p:blipFill>
        <p:spPr>
          <a:xfrm>
            <a:off x="7473755" y="3238500"/>
            <a:ext cx="3238994" cy="2448000"/>
          </a:xfrm>
          <a:prstGeom prst="rect">
            <a:avLst/>
          </a:prstGeom>
        </p:spPr>
      </p:pic>
      <p:pic>
        <p:nvPicPr>
          <p:cNvPr id="81" name="Imagen 80" descr="Imagen que contiene dibujo, señal&#10;&#10;Descripción generada automáticamente">
            <a:extLst>
              <a:ext uri="{FF2B5EF4-FFF2-40B4-BE49-F238E27FC236}">
                <a16:creationId xmlns:a16="http://schemas.microsoft.com/office/drawing/2014/main" id="{9C52297C-AE7F-6E67-879B-E98D1132AE2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9894"/>
          <a:stretch/>
        </p:blipFill>
        <p:spPr>
          <a:xfrm>
            <a:off x="4028535" y="3238500"/>
            <a:ext cx="3238994" cy="2448000"/>
          </a:xfrm>
          <a:prstGeom prst="rect">
            <a:avLst/>
          </a:prstGeom>
        </p:spPr>
      </p:pic>
      <p:grpSp>
        <p:nvGrpSpPr>
          <p:cNvPr id="82" name="Grupo 81">
            <a:extLst>
              <a:ext uri="{FF2B5EF4-FFF2-40B4-BE49-F238E27FC236}">
                <a16:creationId xmlns:a16="http://schemas.microsoft.com/office/drawing/2014/main" id="{9B20F034-7D9C-BD36-B93E-CF8CC24E4E92}"/>
              </a:ext>
            </a:extLst>
          </p:cNvPr>
          <p:cNvGrpSpPr/>
          <p:nvPr/>
        </p:nvGrpSpPr>
        <p:grpSpPr>
          <a:xfrm>
            <a:off x="670912" y="6030686"/>
            <a:ext cx="2811930" cy="1260000"/>
            <a:chOff x="8589821" y="2769018"/>
            <a:chExt cx="2384866" cy="1260000"/>
          </a:xfrm>
        </p:grpSpPr>
        <p:sp>
          <p:nvSpPr>
            <p:cNvPr id="83" name="Rectángulo 82">
              <a:extLst>
                <a:ext uri="{FF2B5EF4-FFF2-40B4-BE49-F238E27FC236}">
                  <a16:creationId xmlns:a16="http://schemas.microsoft.com/office/drawing/2014/main" id="{B7237FD6-DA8A-CE8F-CAF7-0CF854A919B1}"/>
                </a:ext>
              </a:extLst>
            </p:cNvPr>
            <p:cNvSpPr/>
            <p:nvPr/>
          </p:nvSpPr>
          <p:spPr>
            <a:xfrm>
              <a:off x="8589821" y="2769018"/>
              <a:ext cx="2384866" cy="1260000"/>
            </a:xfrm>
            <a:prstGeom prst="rect">
              <a:avLst/>
            </a:pr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s-ES" sz="2800"/>
            </a:p>
          </p:txBody>
        </p:sp>
        <p:sp>
          <p:nvSpPr>
            <p:cNvPr id="84" name="CuadroTexto 83">
              <a:extLst>
                <a:ext uri="{FF2B5EF4-FFF2-40B4-BE49-F238E27FC236}">
                  <a16:creationId xmlns:a16="http://schemas.microsoft.com/office/drawing/2014/main" id="{55AF18BA-1216-4DE2-CE8B-7860126EFBEF}"/>
                </a:ext>
              </a:extLst>
            </p:cNvPr>
            <p:cNvSpPr txBox="1"/>
            <p:nvPr/>
          </p:nvSpPr>
          <p:spPr>
            <a:xfrm>
              <a:off x="8589821" y="2769018"/>
              <a:ext cx="2384866" cy="126000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t" anchorCtr="0">
              <a:noAutofit/>
            </a:bodyPr>
            <a:lstStyle/>
            <a:p>
              <a:pPr marL="0" lvl="0" indent="0" algn="ctr" defTabSz="88900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  <a:defRPr cap="all"/>
              </a:pPr>
              <a:r>
                <a:rPr lang="es-ES" sz="2800" dirty="0">
                  <a:solidFill>
                    <a:srgbClr val="FFC000"/>
                  </a:solidFill>
                </a:rPr>
                <a:t>15 ORGANIZACIONES TERRITORIALES</a:t>
              </a:r>
              <a:endParaRPr lang="en-US" sz="2800" kern="1200" dirty="0">
                <a:solidFill>
                  <a:srgbClr val="FFC000"/>
                </a:solidFill>
              </a:endParaRPr>
            </a:p>
          </p:txBody>
        </p:sp>
      </p:grpSp>
      <p:pic>
        <p:nvPicPr>
          <p:cNvPr id="85" name="Imagen 84" descr="Imagen que contiene dibujo, señal&#10;&#10;Descripción generada automáticamente">
            <a:extLst>
              <a:ext uri="{FF2B5EF4-FFF2-40B4-BE49-F238E27FC236}">
                <a16:creationId xmlns:a16="http://schemas.microsoft.com/office/drawing/2014/main" id="{43334BB1-A2DD-C2A5-CA67-5ABA70BD1EC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9894"/>
          <a:stretch/>
        </p:blipFill>
        <p:spPr>
          <a:xfrm>
            <a:off x="583315" y="3238500"/>
            <a:ext cx="3238994" cy="244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 descr="Mapa&#10;&#10;Descripción generada automáticamente">
            <a:extLst>
              <a:ext uri="{FF2B5EF4-FFF2-40B4-BE49-F238E27FC236}">
                <a16:creationId xmlns:a16="http://schemas.microsoft.com/office/drawing/2014/main" id="{4FBBD23B-11E5-5910-B773-98A08F11B26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2108343"/>
            <a:ext cx="9321275" cy="6997557"/>
          </a:xfrm>
          <a:prstGeom prst="rect">
            <a:avLst/>
          </a:prstGeom>
        </p:spPr>
      </p:pic>
      <p:grpSp>
        <p:nvGrpSpPr>
          <p:cNvPr id="2" name="Group 2"/>
          <p:cNvGrpSpPr/>
          <p:nvPr/>
        </p:nvGrpSpPr>
        <p:grpSpPr>
          <a:xfrm>
            <a:off x="0" y="0"/>
            <a:ext cx="18288000" cy="2095500"/>
            <a:chOff x="0" y="0"/>
            <a:chExt cx="24384000" cy="18144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814449"/>
            </a:xfrm>
            <a:custGeom>
              <a:avLst/>
              <a:gdLst/>
              <a:ahLst/>
              <a:cxnLst/>
              <a:rect l="l" t="t" r="r" b="b"/>
              <a:pathLst>
                <a:path w="24384000" h="1814449">
                  <a:moveTo>
                    <a:pt x="0" y="0"/>
                  </a:moveTo>
                  <a:lnTo>
                    <a:pt x="24384000" y="0"/>
                  </a:lnTo>
                  <a:lnTo>
                    <a:pt x="24384000" y="1814449"/>
                  </a:lnTo>
                  <a:lnTo>
                    <a:pt x="0" y="1814449"/>
                  </a:lnTo>
                  <a:close/>
                </a:path>
              </a:pathLst>
            </a:custGeom>
            <a:solidFill>
              <a:srgbClr val="002E54"/>
            </a:solidFill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7" name="TextBox 7"/>
          <p:cNvSpPr txBox="1"/>
          <p:nvPr/>
        </p:nvSpPr>
        <p:spPr>
          <a:xfrm>
            <a:off x="1312311" y="412329"/>
            <a:ext cx="15590550" cy="12836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040"/>
              </a:lnSpc>
            </a:pPr>
            <a:r>
              <a:rPr lang="es-ES" sz="4200" spc="39" dirty="0">
                <a:solidFill>
                  <a:srgbClr val="FFFFFF"/>
                </a:solidFill>
                <a:latin typeface="Nunito Bold"/>
              </a:rPr>
              <a:t>Somos COCETA, organización representativa del Cooperativismo de Trabajo</a:t>
            </a:r>
            <a:endParaRPr lang="en-US" sz="4200" spc="39" dirty="0">
              <a:solidFill>
                <a:srgbClr val="FFFFFF"/>
              </a:solidFill>
              <a:latin typeface="Nunito Bold"/>
            </a:endParaRPr>
          </a:p>
        </p:txBody>
      </p:sp>
    </p:spTree>
    <p:extLst>
      <p:ext uri="{BB962C8B-B14F-4D97-AF65-F5344CB8AC3E}">
        <p14:creationId xmlns:p14="http://schemas.microsoft.com/office/powerpoint/2010/main" val="16179051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18288000" cy="1485900"/>
            <a:chOff x="0" y="0"/>
            <a:chExt cx="24384000" cy="18144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814449"/>
            </a:xfrm>
            <a:custGeom>
              <a:avLst/>
              <a:gdLst/>
              <a:ahLst/>
              <a:cxnLst/>
              <a:rect l="l" t="t" r="r" b="b"/>
              <a:pathLst>
                <a:path w="24384000" h="1814449">
                  <a:moveTo>
                    <a:pt x="0" y="0"/>
                  </a:moveTo>
                  <a:lnTo>
                    <a:pt x="24384000" y="0"/>
                  </a:lnTo>
                  <a:lnTo>
                    <a:pt x="24384000" y="1814449"/>
                  </a:lnTo>
                  <a:lnTo>
                    <a:pt x="0" y="1814449"/>
                  </a:lnTo>
                  <a:close/>
                </a:path>
              </a:pathLst>
            </a:custGeom>
            <a:solidFill>
              <a:srgbClr val="002E54"/>
            </a:solidFill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7" name="TextBox 7"/>
          <p:cNvSpPr txBox="1"/>
          <p:nvPr/>
        </p:nvSpPr>
        <p:spPr>
          <a:xfrm>
            <a:off x="1312311" y="412329"/>
            <a:ext cx="15590550" cy="64248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040"/>
              </a:lnSpc>
            </a:pPr>
            <a:r>
              <a:rPr lang="es-ES" sz="4200" spc="39" dirty="0">
                <a:solidFill>
                  <a:srgbClr val="FFFFFF"/>
                </a:solidFill>
                <a:latin typeface="Nunito Bold"/>
              </a:rPr>
              <a:t>Pero, ¿Qué es una Cooperativa de Trabajo Asociado?</a:t>
            </a:r>
            <a:endParaRPr lang="en-US" sz="4200" spc="39" dirty="0">
              <a:solidFill>
                <a:srgbClr val="FFFFFF"/>
              </a:solidFill>
              <a:latin typeface="Nunito Bold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E395FD6E-D0B3-90D3-4D50-356C71CF8B4D}"/>
              </a:ext>
            </a:extLst>
          </p:cNvPr>
          <p:cNvSpPr txBox="1"/>
          <p:nvPr/>
        </p:nvSpPr>
        <p:spPr>
          <a:xfrm>
            <a:off x="733468" y="2471857"/>
            <a:ext cx="6500698" cy="20928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600" dirty="0"/>
              <a:t>Es, ante todo, una </a:t>
            </a:r>
            <a:r>
              <a:rPr lang="es-ES" sz="2600" dirty="0">
                <a:solidFill>
                  <a:srgbClr val="FFC000"/>
                </a:solidFill>
              </a:rPr>
              <a:t>EMPRESA</a:t>
            </a:r>
            <a:r>
              <a:rPr lang="es-ES" sz="2600" dirty="0"/>
              <a:t> basada en los </a:t>
            </a:r>
            <a:r>
              <a:rPr lang="es-ES" sz="2600" dirty="0">
                <a:solidFill>
                  <a:srgbClr val="FFC000"/>
                </a:solidFill>
              </a:rPr>
              <a:t>PRINCIPIOS COOPERATIVOS</a:t>
            </a:r>
            <a:r>
              <a:rPr lang="es-ES" sz="2600" dirty="0"/>
              <a:t>, cuya prioridad es la puesta en marcha de proyectos empresariales </a:t>
            </a:r>
            <a:r>
              <a:rPr lang="es-ES" sz="2600" dirty="0">
                <a:solidFill>
                  <a:srgbClr val="FFC000"/>
                </a:solidFill>
              </a:rPr>
              <a:t>SOSTENIBLES</a:t>
            </a:r>
            <a:r>
              <a:rPr lang="es-ES" sz="2600" dirty="0"/>
              <a:t>, que generen empleo estable y de calidad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45DBDD28-6426-8A4D-47B8-F057D84F5054}"/>
              </a:ext>
            </a:extLst>
          </p:cNvPr>
          <p:cNvSpPr txBox="1"/>
          <p:nvPr/>
        </p:nvSpPr>
        <p:spPr>
          <a:xfrm>
            <a:off x="559198" y="6328162"/>
            <a:ext cx="6674968" cy="20928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600" dirty="0"/>
              <a:t>Es una empresa de </a:t>
            </a:r>
            <a:r>
              <a:rPr lang="es-ES" sz="2600" dirty="0">
                <a:solidFill>
                  <a:srgbClr val="FFC000"/>
                </a:solidFill>
              </a:rPr>
              <a:t>GESTIÓN COLECTIVA</a:t>
            </a:r>
            <a:r>
              <a:rPr lang="es-ES" sz="2600" dirty="0"/>
              <a:t>, participada y DEMOCRÁTICA en lo económico y en su funcionamiento. Las personas socias cooperativistas tienen un doble rol: son a la vez dueñas y trabajadoras de la empresa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5526794A-D6BC-8ACF-14B1-C762895C244E}"/>
              </a:ext>
            </a:extLst>
          </p:cNvPr>
          <p:cNvSpPr txBox="1"/>
          <p:nvPr/>
        </p:nvSpPr>
        <p:spPr>
          <a:xfrm>
            <a:off x="10287000" y="2492677"/>
            <a:ext cx="7441802" cy="16927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600" dirty="0"/>
              <a:t>Es un modelo empresarial igualitario, alineado con los </a:t>
            </a:r>
            <a:r>
              <a:rPr lang="es-ES" sz="2600" dirty="0">
                <a:solidFill>
                  <a:srgbClr val="FFC000"/>
                </a:solidFill>
              </a:rPr>
              <a:t>ODS</a:t>
            </a:r>
            <a:r>
              <a:rPr lang="es-ES" sz="2600" dirty="0"/>
              <a:t> y arraigado al territorio. Las cooperativas generan riqueza de forma más justa, contribuyendo a la cohesión social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169E3344-96E0-00EE-90C8-11708203ECD5}"/>
              </a:ext>
            </a:extLst>
          </p:cNvPr>
          <p:cNvSpPr txBox="1"/>
          <p:nvPr/>
        </p:nvSpPr>
        <p:spPr>
          <a:xfrm>
            <a:off x="10287000" y="6512828"/>
            <a:ext cx="6923321" cy="16927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600" dirty="0"/>
              <a:t>Un modelo de empresa presente en </a:t>
            </a:r>
            <a:r>
              <a:rPr lang="es-ES" sz="2600" dirty="0">
                <a:solidFill>
                  <a:srgbClr val="FFC000"/>
                </a:solidFill>
              </a:rPr>
              <a:t>TODAS LAS ACTIVIDADES Y SECTORES ECONÓMICOS</a:t>
            </a:r>
            <a:r>
              <a:rPr lang="es-ES" sz="2600" dirty="0"/>
              <a:t>. Todo proyecto puede ser viable concebido desde el cooperativismo</a:t>
            </a:r>
          </a:p>
        </p:txBody>
      </p:sp>
      <p:pic>
        <p:nvPicPr>
          <p:cNvPr id="10" name="Imagen 9" descr="Icono&#10;&#10;Descripción generada automáticamente">
            <a:extLst>
              <a:ext uri="{FF2B5EF4-FFF2-40B4-BE49-F238E27FC236}">
                <a16:creationId xmlns:a16="http://schemas.microsoft.com/office/drawing/2014/main" id="{98097D40-1609-3D37-7339-8BE0BF7F3B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5805" y="3663126"/>
            <a:ext cx="3119013" cy="3404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57986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18288000" cy="1485900"/>
            <a:chOff x="0" y="0"/>
            <a:chExt cx="24384000" cy="18144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814449"/>
            </a:xfrm>
            <a:custGeom>
              <a:avLst/>
              <a:gdLst/>
              <a:ahLst/>
              <a:cxnLst/>
              <a:rect l="l" t="t" r="r" b="b"/>
              <a:pathLst>
                <a:path w="24384000" h="1814449">
                  <a:moveTo>
                    <a:pt x="0" y="0"/>
                  </a:moveTo>
                  <a:lnTo>
                    <a:pt x="24384000" y="0"/>
                  </a:lnTo>
                  <a:lnTo>
                    <a:pt x="24384000" y="1814449"/>
                  </a:lnTo>
                  <a:lnTo>
                    <a:pt x="0" y="1814449"/>
                  </a:lnTo>
                  <a:close/>
                </a:path>
              </a:pathLst>
            </a:custGeom>
            <a:solidFill>
              <a:srgbClr val="002E54"/>
            </a:solidFill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7" name="TextBox 7"/>
          <p:cNvSpPr txBox="1"/>
          <p:nvPr/>
        </p:nvSpPr>
        <p:spPr>
          <a:xfrm>
            <a:off x="1312311" y="412329"/>
            <a:ext cx="15590550" cy="64248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040"/>
              </a:lnSpc>
            </a:pPr>
            <a:r>
              <a:rPr lang="es-ES" sz="4200" spc="39" dirty="0">
                <a:solidFill>
                  <a:srgbClr val="FFFFFF"/>
                </a:solidFill>
                <a:latin typeface="Nunito Bold"/>
              </a:rPr>
              <a:t>Ventajas de las Cooperativas de Trabajo Asociado</a:t>
            </a:r>
            <a:endParaRPr lang="en-US" sz="4200" spc="39" dirty="0">
              <a:solidFill>
                <a:srgbClr val="FFFFFF"/>
              </a:solidFill>
              <a:latin typeface="Nunito Bold"/>
            </a:endParaRPr>
          </a:p>
        </p:txBody>
      </p:sp>
      <p:pic>
        <p:nvPicPr>
          <p:cNvPr id="8" name="Imagen 7" descr="Logotipo, Icono&#10;&#10;Descripción generada automáticamente">
            <a:extLst>
              <a:ext uri="{FF2B5EF4-FFF2-40B4-BE49-F238E27FC236}">
                <a16:creationId xmlns:a16="http://schemas.microsoft.com/office/drawing/2014/main" id="{A0DFCD88-811D-46C3-4E79-194AF51CA4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800" y="6667500"/>
            <a:ext cx="1360442" cy="1080000"/>
          </a:xfrm>
          <a:prstGeom prst="rect">
            <a:avLst/>
          </a:prstGeom>
        </p:spPr>
      </p:pic>
      <p:pic>
        <p:nvPicPr>
          <p:cNvPr id="11" name="Imagen 10" descr="Logotipo, Icono&#10;&#10;Descripción generada automáticamente">
            <a:extLst>
              <a:ext uri="{FF2B5EF4-FFF2-40B4-BE49-F238E27FC236}">
                <a16:creationId xmlns:a16="http://schemas.microsoft.com/office/drawing/2014/main" id="{5DF09002-7B4B-42CD-DBD6-6352913B8E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7513" y="4501949"/>
            <a:ext cx="1360442" cy="1080000"/>
          </a:xfrm>
          <a:prstGeom prst="rect">
            <a:avLst/>
          </a:prstGeom>
        </p:spPr>
      </p:pic>
      <p:pic>
        <p:nvPicPr>
          <p:cNvPr id="12" name="Imagen 11" descr="Logotipo, Icono&#10;&#10;Descripción generada automáticamente">
            <a:extLst>
              <a:ext uri="{FF2B5EF4-FFF2-40B4-BE49-F238E27FC236}">
                <a16:creationId xmlns:a16="http://schemas.microsoft.com/office/drawing/2014/main" id="{4E9E9705-D900-1EB9-EE4C-480E01033F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800" y="2324698"/>
            <a:ext cx="1360442" cy="1080000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E5F98230-B529-53CE-3172-FA2FEE6447CE}"/>
              </a:ext>
            </a:extLst>
          </p:cNvPr>
          <p:cNvSpPr txBox="1"/>
          <p:nvPr/>
        </p:nvSpPr>
        <p:spPr>
          <a:xfrm>
            <a:off x="2971800" y="2426313"/>
            <a:ext cx="1478280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800" dirty="0">
                <a:solidFill>
                  <a:srgbClr val="FFC000"/>
                </a:solidFill>
              </a:rPr>
              <a:t>DEMOCRACIA E IGUALDAD</a:t>
            </a:r>
            <a:r>
              <a:rPr lang="es-ES" sz="2800" dirty="0"/>
              <a:t>. Cada persona representa un voto. La participación no depende del capital aportado.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E4AFA598-F998-67C0-5157-C91D6549F99F}"/>
              </a:ext>
            </a:extLst>
          </p:cNvPr>
          <p:cNvSpPr txBox="1"/>
          <p:nvPr/>
        </p:nvSpPr>
        <p:spPr>
          <a:xfrm>
            <a:off x="2971800" y="4414667"/>
            <a:ext cx="14554200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800" dirty="0">
                <a:solidFill>
                  <a:srgbClr val="FFC000"/>
                </a:solidFill>
              </a:rPr>
              <a:t>BENEFICIOS FISCALES</a:t>
            </a:r>
            <a:r>
              <a:rPr lang="es-ES" sz="2800" dirty="0"/>
              <a:t>. La Ley Fiscal Cooperativa reconoce reducciones en el Impuesto de Sociedades, exención en el IAE (Impuesto sobre Actividades Económicas), exención en el Impuesto sobre Transmisiones Patrimoniales y Actos Jurídicos Documentados (ITP y AJD), en el IBI, etc.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E9AC93B3-557A-18D3-4D56-A072DF178618}"/>
              </a:ext>
            </a:extLst>
          </p:cNvPr>
          <p:cNvSpPr txBox="1"/>
          <p:nvPr/>
        </p:nvSpPr>
        <p:spPr>
          <a:xfrm>
            <a:off x="2971800" y="6793393"/>
            <a:ext cx="1455420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800" dirty="0">
                <a:solidFill>
                  <a:srgbClr val="FFC000"/>
                </a:solidFill>
              </a:rPr>
              <a:t>ELECCIÓN DEL RÉGIMEN DE COTIZACIÓN</a:t>
            </a:r>
            <a:r>
              <a:rPr lang="es-ES" sz="2800" dirty="0"/>
              <a:t>. Las personas socias trabajadoras pueden elegir entre darse de alta en el régimen del RETA o en el régimen general.</a:t>
            </a:r>
          </a:p>
        </p:txBody>
      </p:sp>
    </p:spTree>
    <p:extLst>
      <p:ext uri="{BB962C8B-B14F-4D97-AF65-F5344CB8AC3E}">
        <p14:creationId xmlns:p14="http://schemas.microsoft.com/office/powerpoint/2010/main" val="1188153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18288000" cy="1485900"/>
            <a:chOff x="0" y="0"/>
            <a:chExt cx="24384000" cy="18144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814449"/>
            </a:xfrm>
            <a:custGeom>
              <a:avLst/>
              <a:gdLst/>
              <a:ahLst/>
              <a:cxnLst/>
              <a:rect l="l" t="t" r="r" b="b"/>
              <a:pathLst>
                <a:path w="24384000" h="1814449">
                  <a:moveTo>
                    <a:pt x="0" y="0"/>
                  </a:moveTo>
                  <a:lnTo>
                    <a:pt x="24384000" y="0"/>
                  </a:lnTo>
                  <a:lnTo>
                    <a:pt x="24384000" y="1814449"/>
                  </a:lnTo>
                  <a:lnTo>
                    <a:pt x="0" y="1814449"/>
                  </a:lnTo>
                  <a:close/>
                </a:path>
              </a:pathLst>
            </a:custGeom>
            <a:solidFill>
              <a:srgbClr val="002E54"/>
            </a:solidFill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7" name="TextBox 7"/>
          <p:cNvSpPr txBox="1"/>
          <p:nvPr/>
        </p:nvSpPr>
        <p:spPr>
          <a:xfrm>
            <a:off x="1312311" y="412329"/>
            <a:ext cx="15590550" cy="64248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040"/>
              </a:lnSpc>
            </a:pPr>
            <a:r>
              <a:rPr lang="es-ES" sz="4200" spc="39" dirty="0">
                <a:solidFill>
                  <a:srgbClr val="FFFFFF"/>
                </a:solidFill>
                <a:latin typeface="Nunito Bold"/>
              </a:rPr>
              <a:t>Ventajas de las Cooperativas de Trabajo Asociado</a:t>
            </a:r>
            <a:endParaRPr lang="en-US" sz="4200" spc="39" dirty="0">
              <a:solidFill>
                <a:srgbClr val="FFFFFF"/>
              </a:solidFill>
              <a:latin typeface="Nunito Bold"/>
            </a:endParaRPr>
          </a:p>
        </p:txBody>
      </p:sp>
      <p:pic>
        <p:nvPicPr>
          <p:cNvPr id="8" name="Imagen 7" descr="Logotipo, Icono&#10;&#10;Descripción generada automáticamente">
            <a:extLst>
              <a:ext uri="{FF2B5EF4-FFF2-40B4-BE49-F238E27FC236}">
                <a16:creationId xmlns:a16="http://schemas.microsoft.com/office/drawing/2014/main" id="{A0DFCD88-811D-46C3-4E79-194AF51CA4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800" y="6667500"/>
            <a:ext cx="1360442" cy="1080000"/>
          </a:xfrm>
          <a:prstGeom prst="rect">
            <a:avLst/>
          </a:prstGeom>
        </p:spPr>
      </p:pic>
      <p:pic>
        <p:nvPicPr>
          <p:cNvPr id="11" name="Imagen 10" descr="Logotipo, Icono&#10;&#10;Descripción generada automáticamente">
            <a:extLst>
              <a:ext uri="{FF2B5EF4-FFF2-40B4-BE49-F238E27FC236}">
                <a16:creationId xmlns:a16="http://schemas.microsoft.com/office/drawing/2014/main" id="{5DF09002-7B4B-42CD-DBD6-6352913B8E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7513" y="4501949"/>
            <a:ext cx="1360442" cy="1080000"/>
          </a:xfrm>
          <a:prstGeom prst="rect">
            <a:avLst/>
          </a:prstGeom>
        </p:spPr>
      </p:pic>
      <p:pic>
        <p:nvPicPr>
          <p:cNvPr id="12" name="Imagen 11" descr="Logotipo, Icono&#10;&#10;Descripción generada automáticamente">
            <a:extLst>
              <a:ext uri="{FF2B5EF4-FFF2-40B4-BE49-F238E27FC236}">
                <a16:creationId xmlns:a16="http://schemas.microsoft.com/office/drawing/2014/main" id="{4E9E9705-D900-1EB9-EE4C-480E01033F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800" y="2324698"/>
            <a:ext cx="1360442" cy="1080000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D4723C84-D75C-2B95-900A-806D6E03D536}"/>
              </a:ext>
            </a:extLst>
          </p:cNvPr>
          <p:cNvSpPr txBox="1"/>
          <p:nvPr/>
        </p:nvSpPr>
        <p:spPr>
          <a:xfrm>
            <a:off x="3200400" y="2570846"/>
            <a:ext cx="13563600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800" dirty="0">
                <a:solidFill>
                  <a:srgbClr val="FFC000"/>
                </a:solidFill>
              </a:rPr>
              <a:t>GENERACIÓN DE EMPLEO</a:t>
            </a:r>
            <a:r>
              <a:rPr lang="es-ES" sz="2800" dirty="0"/>
              <a:t>. Al crecer, las empresas pueden realizar contratos por cuenta ajena (con límites establecidos) que luego pueden pasar a ser socios. </a:t>
            </a:r>
            <a:r>
              <a:rPr lang="es-ES" sz="2800" dirty="0">
                <a:solidFill>
                  <a:srgbClr val="FFC000"/>
                </a:solidFill>
              </a:rPr>
              <a:t>CAPITALIZACIÓN DEL DESEMPLEO</a:t>
            </a:r>
            <a:r>
              <a:rPr lang="es-ES" sz="2800" dirty="0"/>
              <a:t>.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04F7D16F-CE48-FDE0-BB62-BE73329A93E4}"/>
              </a:ext>
            </a:extLst>
          </p:cNvPr>
          <p:cNvSpPr txBox="1"/>
          <p:nvPr/>
        </p:nvSpPr>
        <p:spPr>
          <a:xfrm>
            <a:off x="3200400" y="4719466"/>
            <a:ext cx="13563600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800" dirty="0">
                <a:solidFill>
                  <a:srgbClr val="FFC000"/>
                </a:solidFill>
              </a:rPr>
              <a:t>POCO CAPITAL INICIAL</a:t>
            </a:r>
            <a:r>
              <a:rPr lang="es-ES" sz="2800" dirty="0"/>
              <a:t>. La aportación mínima al poner en marcha una cooperativa, lo deciden las personas socias y lo indican en los estatutos. Cada ley autonómica, indica un capital mínimo, en la Comunidad de Madrid es de 3.000€.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CAFC88E4-0602-6243-B491-974FE6EFD296}"/>
              </a:ext>
            </a:extLst>
          </p:cNvPr>
          <p:cNvSpPr txBox="1"/>
          <p:nvPr/>
        </p:nvSpPr>
        <p:spPr>
          <a:xfrm>
            <a:off x="3200400" y="6819900"/>
            <a:ext cx="1356360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800" dirty="0">
                <a:solidFill>
                  <a:srgbClr val="FFC000"/>
                </a:solidFill>
              </a:rPr>
              <a:t>RESPONSABILIDAD LIMITADA</a:t>
            </a:r>
            <a:r>
              <a:rPr lang="es-ES" sz="2800" dirty="0"/>
              <a:t>. La responsabilidad de las personas socias trabajadoras se limita al capital aportado.</a:t>
            </a:r>
          </a:p>
        </p:txBody>
      </p:sp>
    </p:spTree>
    <p:extLst>
      <p:ext uri="{BB962C8B-B14F-4D97-AF65-F5344CB8AC3E}">
        <p14:creationId xmlns:p14="http://schemas.microsoft.com/office/powerpoint/2010/main" val="2165717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0" y="0"/>
            <a:ext cx="18288000" cy="1485900"/>
            <a:chOff x="0" y="0"/>
            <a:chExt cx="24384000" cy="18144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24384000" cy="1814449"/>
            </a:xfrm>
            <a:custGeom>
              <a:avLst/>
              <a:gdLst/>
              <a:ahLst/>
              <a:cxnLst/>
              <a:rect l="l" t="t" r="r" b="b"/>
              <a:pathLst>
                <a:path w="24384000" h="1814449">
                  <a:moveTo>
                    <a:pt x="0" y="0"/>
                  </a:moveTo>
                  <a:lnTo>
                    <a:pt x="24384000" y="0"/>
                  </a:lnTo>
                  <a:lnTo>
                    <a:pt x="24384000" y="1814449"/>
                  </a:lnTo>
                  <a:lnTo>
                    <a:pt x="0" y="1814449"/>
                  </a:lnTo>
                  <a:close/>
                </a:path>
              </a:pathLst>
            </a:custGeom>
            <a:solidFill>
              <a:srgbClr val="002E54"/>
            </a:solidFill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7" name="TextBox 7"/>
          <p:cNvSpPr txBox="1"/>
          <p:nvPr/>
        </p:nvSpPr>
        <p:spPr>
          <a:xfrm>
            <a:off x="1312311" y="412329"/>
            <a:ext cx="15590550" cy="64248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040"/>
              </a:lnSpc>
            </a:pPr>
            <a:r>
              <a:rPr lang="es-ES" sz="4200" spc="39" dirty="0">
                <a:solidFill>
                  <a:srgbClr val="FFFFFF"/>
                </a:solidFill>
                <a:latin typeface="Nunito Bold"/>
              </a:rPr>
              <a:t>Programa </a:t>
            </a:r>
            <a:r>
              <a:rPr lang="es-ES" sz="4200" spc="39" dirty="0" err="1">
                <a:solidFill>
                  <a:srgbClr val="FFFFFF"/>
                </a:solidFill>
                <a:latin typeface="Nunito Bold"/>
              </a:rPr>
              <a:t>ValEmCOOP</a:t>
            </a:r>
            <a:endParaRPr lang="en-US" sz="4200" spc="39" dirty="0">
              <a:solidFill>
                <a:srgbClr val="FFFFFF"/>
              </a:solidFill>
              <a:latin typeface="Nunito Bold"/>
            </a:endParaRPr>
          </a:p>
        </p:txBody>
      </p:sp>
      <p:pic>
        <p:nvPicPr>
          <p:cNvPr id="9" name="Imagen 8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7DF1CE9F-04DE-7404-CCC7-85DC1FED35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3303814"/>
            <a:ext cx="6487049" cy="3679372"/>
          </a:xfrm>
          <a:prstGeom prst="rect">
            <a:avLst/>
          </a:prstGeom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41FB3236-FC62-018A-8005-383A387006F5}"/>
              </a:ext>
            </a:extLst>
          </p:cNvPr>
          <p:cNvSpPr txBox="1"/>
          <p:nvPr/>
        </p:nvSpPr>
        <p:spPr>
          <a:xfrm>
            <a:off x="6324600" y="2628900"/>
            <a:ext cx="11136086" cy="56938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ES" sz="2800" dirty="0">
                <a:solidFill>
                  <a:srgbClr val="FFC000"/>
                </a:solidFill>
              </a:rPr>
              <a:t>TERRITORIOS</a:t>
            </a:r>
            <a:r>
              <a:rPr lang="es-ES" sz="2800" dirty="0"/>
              <a:t>. Comunidad De Madrid, Castilla y León, Castilla-La Mancha, La Rioja, Aragón, Islas Baleares.</a:t>
            </a:r>
            <a:endParaRPr lang="es-ES" sz="2800" dirty="0">
              <a:solidFill>
                <a:srgbClr val="FFC000"/>
              </a:solidFill>
            </a:endParaRPr>
          </a:p>
          <a:p>
            <a:endParaRPr lang="es-ES" sz="2800" dirty="0">
              <a:solidFill>
                <a:srgbClr val="FFC000"/>
              </a:solidFill>
            </a:endParaRPr>
          </a:p>
          <a:p>
            <a:r>
              <a:rPr lang="es-ES" sz="2800" dirty="0">
                <a:solidFill>
                  <a:srgbClr val="FFC000"/>
                </a:solidFill>
              </a:rPr>
              <a:t>IDEA Y MODELO DE NEGOCIO</a:t>
            </a:r>
            <a:r>
              <a:rPr lang="es-ES" sz="2800" dirty="0"/>
              <a:t>. Definición del modelo de negocio, propuesta de valor, público objetivo-clientes y diferenciación.</a:t>
            </a:r>
          </a:p>
          <a:p>
            <a:endParaRPr lang="es-ES" sz="2800" dirty="0"/>
          </a:p>
          <a:p>
            <a:r>
              <a:rPr lang="es-ES" sz="2800" dirty="0">
                <a:solidFill>
                  <a:srgbClr val="FFC000"/>
                </a:solidFill>
              </a:rPr>
              <a:t>PLAN DE VIABILIDAD</a:t>
            </a:r>
            <a:r>
              <a:rPr lang="es-ES" sz="2800" dirty="0"/>
              <a:t>. Análisis de la viabilidad, técnica, económica y de mercado. Estrategia de marketing y plan financiero.</a:t>
            </a:r>
          </a:p>
          <a:p>
            <a:endParaRPr lang="es-ES" sz="2800" dirty="0"/>
          </a:p>
          <a:p>
            <a:r>
              <a:rPr lang="es-ES" sz="2800" dirty="0">
                <a:solidFill>
                  <a:srgbClr val="FFC000"/>
                </a:solidFill>
              </a:rPr>
              <a:t>CONSTITUCIÓN</a:t>
            </a:r>
            <a:r>
              <a:rPr lang="es-ES" sz="2800" dirty="0"/>
              <a:t>. Acompañamiento en los trámites legales.</a:t>
            </a:r>
          </a:p>
          <a:p>
            <a:endParaRPr lang="es-ES" sz="2800" dirty="0"/>
          </a:p>
          <a:p>
            <a:r>
              <a:rPr lang="es-ES" sz="2800" dirty="0">
                <a:solidFill>
                  <a:srgbClr val="FFC000"/>
                </a:solidFill>
              </a:rPr>
              <a:t>FASE SEMILLA</a:t>
            </a:r>
            <a:r>
              <a:rPr lang="es-ES" sz="2800" dirty="0"/>
              <a:t>. Ayuda en la búsqueda de financiación y en el desarrollo de contactos de interés y sesiones de formación.</a:t>
            </a:r>
          </a:p>
        </p:txBody>
      </p:sp>
    </p:spTree>
    <p:extLst>
      <p:ext uri="{BB962C8B-B14F-4D97-AF65-F5344CB8AC3E}">
        <p14:creationId xmlns:p14="http://schemas.microsoft.com/office/powerpoint/2010/main" val="24951157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f8d2ff06-ebee-4e02-a254-a76f247988c6">
      <Terms xmlns="http://schemas.microsoft.com/office/infopath/2007/PartnerControls"/>
    </lcf76f155ced4ddcb4097134ff3c332f>
    <TaxCatchAll xmlns="08f43fec-33bd-4c90-9700-c86c457b447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A67518A573D2ED4B970A83A5D314026F" ma:contentTypeVersion="15" ma:contentTypeDescription="Crear nuevo documento." ma:contentTypeScope="" ma:versionID="d50224170322455954d7b9f9c53a6095">
  <xsd:schema xmlns:xsd="http://www.w3.org/2001/XMLSchema" xmlns:xs="http://www.w3.org/2001/XMLSchema" xmlns:p="http://schemas.microsoft.com/office/2006/metadata/properties" xmlns:ns2="f8d2ff06-ebee-4e02-a254-a76f247988c6" xmlns:ns3="08f43fec-33bd-4c90-9700-c86c457b4473" targetNamespace="http://schemas.microsoft.com/office/2006/metadata/properties" ma:root="true" ma:fieldsID="a712581c4ae789ce9d10074da2688288" ns2:_="" ns3:_="">
    <xsd:import namespace="f8d2ff06-ebee-4e02-a254-a76f247988c6"/>
    <xsd:import namespace="08f43fec-33bd-4c90-9700-c86c457b447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8d2ff06-ebee-4e02-a254-a76f247988c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Etiquetas de imagen" ma:readOnly="false" ma:fieldId="{5cf76f15-5ced-4ddc-b409-7134ff3c332f}" ma:taxonomyMulti="true" ma:sspId="2f3a5d79-882a-449d-abf6-1704760e337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2" nillable="true" ma:displayName="Location" ma:description="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8f43fec-33bd-4c90-9700-c86c457b4473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f30044d9-a38e-4b0a-809e-8fa42648ae33}" ma:internalName="TaxCatchAll" ma:showField="CatchAllData" ma:web="08f43fec-33bd-4c90-9700-c86c457b447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Compartido con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Detalles de uso compartido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FA1C3B2-B882-4BE4-931A-F5E9813D7A3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33A828D-179D-4E5C-9EB2-935B14B1BF3C}">
  <ds:schemaRefs>
    <ds:schemaRef ds:uri="http://schemas.microsoft.com/office/2006/metadata/properties"/>
    <ds:schemaRef ds:uri="http://schemas.openxmlformats.org/package/2006/metadata/core-properties"/>
    <ds:schemaRef ds:uri="f8d2ff06-ebee-4e02-a254-a76f247988c6"/>
    <ds:schemaRef ds:uri="http://purl.org/dc/elements/1.1/"/>
    <ds:schemaRef ds:uri="http://schemas.microsoft.com/office/infopath/2007/PartnerControls"/>
    <ds:schemaRef ds:uri="08f43fec-33bd-4c90-9700-c86c457b4473"/>
    <ds:schemaRef ds:uri="http://schemas.microsoft.com/office/2006/documentManagement/types"/>
    <ds:schemaRef ds:uri="http://www.w3.org/XML/1998/namespace"/>
    <ds:schemaRef ds:uri="http://purl.org/dc/dcmitype/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11E649E5-DAAD-47F1-A96D-CE673DA238A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8d2ff06-ebee-4e02-a254-a76f247988c6"/>
    <ds:schemaRef ds:uri="08f43fec-33bd-4c90-9700-c86c457b447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500</Words>
  <Application>Microsoft Office PowerPoint</Application>
  <PresentationFormat>Personalizado</PresentationFormat>
  <Paragraphs>45</Paragraphs>
  <Slides>7</Slides>
  <Notes>7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12" baseType="lpstr">
      <vt:lpstr>Calibri</vt:lpstr>
      <vt:lpstr>Arial</vt:lpstr>
      <vt:lpstr>Roboto</vt:lpstr>
      <vt:lpstr>Nunito Bold</vt:lpstr>
      <vt:lpstr>Office Theme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Datos sector audiovisual.pptx</dc:title>
  <dc:creator>Daniela Elena Saputi</dc:creator>
  <cp:lastModifiedBy>Cristina Barrio Martínez</cp:lastModifiedBy>
  <cp:revision>6</cp:revision>
  <dcterms:created xsi:type="dcterms:W3CDTF">2006-08-16T00:00:00Z</dcterms:created>
  <dcterms:modified xsi:type="dcterms:W3CDTF">2024-07-01T08:52:57Z</dcterms:modified>
  <dc:identifier>DAF9VU8NHU4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0x010100A67518A573D2ED4B970A83A5D314026F</vt:lpwstr>
  </property>
  <property fmtid="{D5CDD505-2E9C-101B-9397-08002B2CF9AE}" pid="3" name="MediaServiceImageTags">
    <vt:lpwstr/>
  </property>
</Properties>
</file>